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iagrams/colors40.xml" ContentType="application/vnd.openxmlformats-officedocument.drawingml.diagramColors+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tags/tag1.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6"/>
  </p:notesMasterIdLst>
  <p:sldIdLst>
    <p:sldId id="256" r:id="rId2"/>
    <p:sldId id="257" r:id="rId3"/>
    <p:sldId id="258" r:id="rId4"/>
    <p:sldId id="259" r:id="rId5"/>
    <p:sldId id="260" r:id="rId6"/>
    <p:sldId id="261" r:id="rId7"/>
    <p:sldId id="262" r:id="rId8"/>
    <p:sldId id="263" r:id="rId9"/>
    <p:sldId id="324" r:id="rId10"/>
    <p:sldId id="265" r:id="rId11"/>
    <p:sldId id="266" r:id="rId12"/>
    <p:sldId id="267" r:id="rId13"/>
    <p:sldId id="268" r:id="rId14"/>
    <p:sldId id="269" r:id="rId15"/>
    <p:sldId id="270" r:id="rId16"/>
    <p:sldId id="271" r:id="rId17"/>
    <p:sldId id="272" r:id="rId18"/>
    <p:sldId id="273" r:id="rId19"/>
    <p:sldId id="274" r:id="rId20"/>
    <p:sldId id="343" r:id="rId21"/>
    <p:sldId id="275" r:id="rId22"/>
    <p:sldId id="344" r:id="rId23"/>
    <p:sldId id="277" r:id="rId24"/>
    <p:sldId id="278" r:id="rId25"/>
    <p:sldId id="279" r:id="rId26"/>
    <p:sldId id="280" r:id="rId27"/>
    <p:sldId id="325" r:id="rId28"/>
    <p:sldId id="281" r:id="rId29"/>
    <p:sldId id="282" r:id="rId30"/>
    <p:sldId id="283" r:id="rId31"/>
    <p:sldId id="284" r:id="rId32"/>
    <p:sldId id="285" r:id="rId33"/>
    <p:sldId id="286" r:id="rId34"/>
    <p:sldId id="287" r:id="rId35"/>
    <p:sldId id="288" r:id="rId36"/>
    <p:sldId id="289" r:id="rId37"/>
    <p:sldId id="346" r:id="rId38"/>
    <p:sldId id="291" r:id="rId39"/>
    <p:sldId id="292" r:id="rId40"/>
    <p:sldId id="293" r:id="rId41"/>
    <p:sldId id="294" r:id="rId42"/>
    <p:sldId id="295" r:id="rId43"/>
    <p:sldId id="296" r:id="rId44"/>
    <p:sldId id="297" r:id="rId45"/>
    <p:sldId id="298" r:id="rId46"/>
    <p:sldId id="326" r:id="rId47"/>
    <p:sldId id="299" r:id="rId48"/>
    <p:sldId id="300" r:id="rId49"/>
    <p:sldId id="301" r:id="rId50"/>
    <p:sldId id="302" r:id="rId51"/>
    <p:sldId id="327" r:id="rId52"/>
    <p:sldId id="304" r:id="rId53"/>
    <p:sldId id="305" r:id="rId54"/>
    <p:sldId id="328" r:id="rId55"/>
    <p:sldId id="306" r:id="rId56"/>
    <p:sldId id="329" r:id="rId57"/>
    <p:sldId id="307" r:id="rId58"/>
    <p:sldId id="308" r:id="rId59"/>
    <p:sldId id="330" r:id="rId60"/>
    <p:sldId id="331" r:id="rId61"/>
    <p:sldId id="309" r:id="rId62"/>
    <p:sldId id="310" r:id="rId63"/>
    <p:sldId id="332" r:id="rId64"/>
    <p:sldId id="311" r:id="rId65"/>
    <p:sldId id="333" r:id="rId66"/>
    <p:sldId id="312" r:id="rId67"/>
    <p:sldId id="335" r:id="rId68"/>
    <p:sldId id="334" r:id="rId69"/>
    <p:sldId id="313" r:id="rId70"/>
    <p:sldId id="336" r:id="rId71"/>
    <p:sldId id="314" r:id="rId72"/>
    <p:sldId id="315" r:id="rId73"/>
    <p:sldId id="316" r:id="rId74"/>
    <p:sldId id="317" r:id="rId75"/>
    <p:sldId id="337" r:id="rId76"/>
    <p:sldId id="338" r:id="rId77"/>
    <p:sldId id="319" r:id="rId78"/>
    <p:sldId id="320" r:id="rId79"/>
    <p:sldId id="339" r:id="rId80"/>
    <p:sldId id="340" r:id="rId81"/>
    <p:sldId id="321" r:id="rId82"/>
    <p:sldId id="341" r:id="rId83"/>
    <p:sldId id="345" r:id="rId84"/>
    <p:sldId id="342" r:id="rId8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53C7"/>
    <a:srgbClr val="862A58"/>
    <a:srgbClr val="CCFF99"/>
    <a:srgbClr val="60AC94"/>
    <a:srgbClr val="D3A8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5" autoAdjust="0"/>
  </p:normalViewPr>
  <p:slideViewPr>
    <p:cSldViewPr>
      <p:cViewPr varScale="1">
        <p:scale>
          <a:sx n="51" d="100"/>
          <a:sy n="51" d="100"/>
        </p:scale>
        <p:origin x="-50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_rels/data15.xml.rels><?xml version="1.0" encoding="UTF-8" standalone="yes"?>
<Relationships xmlns="http://schemas.openxmlformats.org/package/2006/relationships"><Relationship Id="rId1" Type="http://schemas.openxmlformats.org/officeDocument/2006/relationships/image" Target="../media/image27.png"/></Relationships>
</file>

<file path=ppt/diagrams/_rels/data16.xml.rels><?xml version="1.0" encoding="UTF-8" standalone="yes"?>
<Relationships xmlns="http://schemas.openxmlformats.org/package/2006/relationships"><Relationship Id="rId1" Type="http://schemas.openxmlformats.org/officeDocument/2006/relationships/image" Target="../media/image28.png"/></Relationships>
</file>

<file path=ppt/diagrams/_rels/data19.xml.rels><?xml version="1.0" encoding="UTF-8" standalone="yes"?>
<Relationships xmlns="http://schemas.openxmlformats.org/package/2006/relationships"><Relationship Id="rId1" Type="http://schemas.openxmlformats.org/officeDocument/2006/relationships/image" Target="../media/image33.png"/></Relationships>
</file>

<file path=ppt/diagrams/_rels/data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ata21.xml.rels><?xml version="1.0" encoding="UTF-8" standalone="yes"?>
<Relationships xmlns="http://schemas.openxmlformats.org/package/2006/relationships"><Relationship Id="rId1" Type="http://schemas.openxmlformats.org/officeDocument/2006/relationships/image" Target="../media/image9.jpeg"/></Relationships>
</file>

<file path=ppt/diagrams/_rels/data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26.xml.rels><?xml version="1.0" encoding="UTF-8" standalone="yes"?>
<Relationships xmlns="http://schemas.openxmlformats.org/package/2006/relationships"><Relationship Id="rId1" Type="http://schemas.openxmlformats.org/officeDocument/2006/relationships/image" Target="../media/image43.jpeg"/></Relationships>
</file>

<file path=ppt/diagrams/_rels/data27.xml.rels><?xml version="1.0" encoding="UTF-8" standalone="yes"?>
<Relationships xmlns="http://schemas.openxmlformats.org/package/2006/relationships"><Relationship Id="rId1" Type="http://schemas.openxmlformats.org/officeDocument/2006/relationships/image" Target="../media/image43.jpeg"/></Relationships>
</file>

<file path=ppt/diagrams/_rels/data6.xml.rels><?xml version="1.0" encoding="UTF-8" standalone="yes"?>
<Relationships xmlns="http://schemas.openxmlformats.org/package/2006/relationships"><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1" Type="http://schemas.openxmlformats.org/officeDocument/2006/relationships/image" Target="../media/image19.jpeg"/></Relationships>
</file>

<file path=ppt/diagrams/_rels/data8.xml.rels><?xml version="1.0" encoding="UTF-8" standalone="yes"?>
<Relationships xmlns="http://schemas.openxmlformats.org/package/2006/relationships"><Relationship Id="rId1" Type="http://schemas.openxmlformats.org/officeDocument/2006/relationships/image" Target="../media/image20.jpeg"/></Relationships>
</file>

<file path=ppt/diagrams/_rels/data9.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D77D3-6405-4532-90CB-B65F7645C65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id-ID"/>
        </a:p>
      </dgm:t>
    </dgm:pt>
    <dgm:pt modelId="{3C1DC216-330F-445D-A102-A520A4F44084}">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Aktifkan Komputer terlebih dahulu.</a:t>
          </a:r>
          <a:endParaRPr lang="id-ID" dirty="0">
            <a:solidFill>
              <a:schemeClr val="accent6">
                <a:lumMod val="60000"/>
                <a:lumOff val="40000"/>
              </a:schemeClr>
            </a:solidFill>
          </a:endParaRPr>
        </a:p>
      </dgm:t>
    </dgm:pt>
    <dgm:pt modelId="{CC7EC452-310C-40E6-8A76-C9D9F8772EE0}" type="parTrans" cxnId="{A6EBDC75-BB2C-4E07-B4A5-4D9F0143053A}">
      <dgm:prSet/>
      <dgm:spPr/>
      <dgm:t>
        <a:bodyPr/>
        <a:lstStyle/>
        <a:p>
          <a:endParaRPr lang="id-ID">
            <a:solidFill>
              <a:schemeClr val="accent6">
                <a:lumMod val="60000"/>
                <a:lumOff val="40000"/>
              </a:schemeClr>
            </a:solidFill>
          </a:endParaRPr>
        </a:p>
      </dgm:t>
    </dgm:pt>
    <dgm:pt modelId="{CC4EC891-2FF6-4299-BE54-6F0BFF507594}" type="sibTrans" cxnId="{A6EBDC75-BB2C-4E07-B4A5-4D9F0143053A}">
      <dgm:prSet/>
      <dgm:spPr/>
      <dgm:t>
        <a:bodyPr/>
        <a:lstStyle/>
        <a:p>
          <a:endParaRPr lang="id-ID">
            <a:solidFill>
              <a:schemeClr val="accent6">
                <a:lumMod val="60000"/>
                <a:lumOff val="40000"/>
              </a:schemeClr>
            </a:solidFill>
          </a:endParaRPr>
        </a:p>
      </dgm:t>
    </dgm:pt>
    <dgm:pt modelId="{078AF325-7C90-445F-AD67-17C65409348A}">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Klik tombol Start yang ada pada batang taskbar.</a:t>
          </a:r>
          <a:endParaRPr lang="id-ID" dirty="0">
            <a:solidFill>
              <a:schemeClr val="accent6">
                <a:lumMod val="60000"/>
                <a:lumOff val="40000"/>
              </a:schemeClr>
            </a:solidFill>
          </a:endParaRPr>
        </a:p>
      </dgm:t>
    </dgm:pt>
    <dgm:pt modelId="{448A7512-1D3D-4B26-9C03-B22289E45D10}" type="parTrans" cxnId="{CF6686E0-A3C2-4710-8ABA-C7A11845BA19}">
      <dgm:prSet/>
      <dgm:spPr/>
      <dgm:t>
        <a:bodyPr/>
        <a:lstStyle/>
        <a:p>
          <a:endParaRPr lang="id-ID">
            <a:solidFill>
              <a:schemeClr val="accent6">
                <a:lumMod val="60000"/>
                <a:lumOff val="40000"/>
              </a:schemeClr>
            </a:solidFill>
          </a:endParaRPr>
        </a:p>
      </dgm:t>
    </dgm:pt>
    <dgm:pt modelId="{C394CB45-51DB-4191-8419-2897D4DA5833}" type="sibTrans" cxnId="{CF6686E0-A3C2-4710-8ABA-C7A11845BA19}">
      <dgm:prSet/>
      <dgm:spPr/>
      <dgm:t>
        <a:bodyPr/>
        <a:lstStyle/>
        <a:p>
          <a:endParaRPr lang="id-ID">
            <a:solidFill>
              <a:schemeClr val="accent6">
                <a:lumMod val="60000"/>
                <a:lumOff val="40000"/>
              </a:schemeClr>
            </a:solidFill>
          </a:endParaRPr>
        </a:p>
      </dgm:t>
    </dgm:pt>
    <dgm:pt modelId="{7DD25724-594B-4EC9-B483-08059E22B5C5}">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Muncul sejumlah menu, pilih Program.</a:t>
          </a:r>
          <a:endParaRPr lang="id-ID" dirty="0">
            <a:solidFill>
              <a:schemeClr val="accent6">
                <a:lumMod val="60000"/>
                <a:lumOff val="40000"/>
              </a:schemeClr>
            </a:solidFill>
          </a:endParaRPr>
        </a:p>
      </dgm:t>
    </dgm:pt>
    <dgm:pt modelId="{2BFC32A7-F9C9-4E09-9DDB-621BEC5BEA73}" type="parTrans" cxnId="{5179461C-CEB3-4BF9-8931-EBEABEC920B5}">
      <dgm:prSet/>
      <dgm:spPr/>
      <dgm:t>
        <a:bodyPr/>
        <a:lstStyle/>
        <a:p>
          <a:endParaRPr lang="id-ID">
            <a:solidFill>
              <a:schemeClr val="accent6">
                <a:lumMod val="60000"/>
                <a:lumOff val="40000"/>
              </a:schemeClr>
            </a:solidFill>
          </a:endParaRPr>
        </a:p>
      </dgm:t>
    </dgm:pt>
    <dgm:pt modelId="{6C8EAD10-610A-49F1-9471-07A2BE000361}" type="sibTrans" cxnId="{5179461C-CEB3-4BF9-8931-EBEABEC920B5}">
      <dgm:prSet/>
      <dgm:spPr/>
      <dgm:t>
        <a:bodyPr/>
        <a:lstStyle/>
        <a:p>
          <a:endParaRPr lang="id-ID">
            <a:solidFill>
              <a:schemeClr val="accent6">
                <a:lumMod val="60000"/>
                <a:lumOff val="40000"/>
              </a:schemeClr>
            </a:solidFill>
          </a:endParaRPr>
        </a:p>
      </dgm:t>
    </dgm:pt>
    <dgm:pt modelId="{79632328-5946-4A40-895D-AE3CD4646CED}">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Klik Microsoft Excel</a:t>
          </a:r>
          <a:endParaRPr lang="id-ID" dirty="0">
            <a:solidFill>
              <a:schemeClr val="accent6">
                <a:lumMod val="60000"/>
                <a:lumOff val="40000"/>
              </a:schemeClr>
            </a:solidFill>
          </a:endParaRPr>
        </a:p>
      </dgm:t>
    </dgm:pt>
    <dgm:pt modelId="{0383317F-1B70-49DD-84F2-BBBF96B8B175}" type="parTrans" cxnId="{537F69C5-873E-47D3-99AD-91B8448CB048}">
      <dgm:prSet/>
      <dgm:spPr/>
      <dgm:t>
        <a:bodyPr/>
        <a:lstStyle/>
        <a:p>
          <a:endParaRPr lang="id-ID">
            <a:solidFill>
              <a:schemeClr val="accent6">
                <a:lumMod val="60000"/>
                <a:lumOff val="40000"/>
              </a:schemeClr>
            </a:solidFill>
          </a:endParaRPr>
        </a:p>
      </dgm:t>
    </dgm:pt>
    <dgm:pt modelId="{1B35D585-C485-48A7-B586-561947C3B1CF}" type="sibTrans" cxnId="{537F69C5-873E-47D3-99AD-91B8448CB048}">
      <dgm:prSet/>
      <dgm:spPr/>
      <dgm:t>
        <a:bodyPr/>
        <a:lstStyle/>
        <a:p>
          <a:endParaRPr lang="id-ID">
            <a:solidFill>
              <a:schemeClr val="accent6">
                <a:lumMod val="60000"/>
                <a:lumOff val="40000"/>
              </a:schemeClr>
            </a:solidFill>
          </a:endParaRPr>
        </a:p>
      </dgm:t>
    </dgm:pt>
    <dgm:pt modelId="{331D97B3-E227-4AFC-BAFB-E48389941AE0}">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Tunggu hingga tampil layar Excel 2000 yang masih kosong. (lihat gambar 2.</a:t>
          </a:r>
          <a:endParaRPr lang="id-ID" dirty="0">
            <a:solidFill>
              <a:schemeClr val="accent6">
                <a:lumMod val="60000"/>
                <a:lumOff val="40000"/>
              </a:schemeClr>
            </a:solidFill>
          </a:endParaRPr>
        </a:p>
      </dgm:t>
    </dgm:pt>
    <dgm:pt modelId="{1EB92031-F649-4705-A8DC-1B23785AA614}" type="parTrans" cxnId="{0B7118CF-C169-4E91-BC17-E4DEFA583786}">
      <dgm:prSet/>
      <dgm:spPr/>
      <dgm:t>
        <a:bodyPr/>
        <a:lstStyle/>
        <a:p>
          <a:endParaRPr lang="id-ID">
            <a:solidFill>
              <a:schemeClr val="accent6">
                <a:lumMod val="60000"/>
                <a:lumOff val="40000"/>
              </a:schemeClr>
            </a:solidFill>
          </a:endParaRPr>
        </a:p>
      </dgm:t>
    </dgm:pt>
    <dgm:pt modelId="{4FB1798E-72D3-42EC-A83A-C98E6AECB56B}" type="sibTrans" cxnId="{0B7118CF-C169-4E91-BC17-E4DEFA583786}">
      <dgm:prSet/>
      <dgm:spPr/>
      <dgm:t>
        <a:bodyPr/>
        <a:lstStyle/>
        <a:p>
          <a:endParaRPr lang="id-ID">
            <a:solidFill>
              <a:schemeClr val="accent6">
                <a:lumMod val="60000"/>
                <a:lumOff val="40000"/>
              </a:schemeClr>
            </a:solidFill>
          </a:endParaRPr>
        </a:p>
      </dgm:t>
    </dgm:pt>
    <dgm:pt modelId="{838FFBFA-2C8C-4A58-857D-D4F479FDA8F7}">
      <dgm:prSet/>
      <dgm:spPr>
        <a:scene3d>
          <a:camera prst="orthographicFront"/>
          <a:lightRig rig="threePt" dir="t"/>
        </a:scene3d>
        <a:sp3d>
          <a:bevelT w="152400" h="50800" prst="softRound"/>
        </a:sp3d>
      </dgm:spPr>
      <dgm:t>
        <a:bodyPr/>
        <a:lstStyle/>
        <a:p>
          <a:pPr rtl="0"/>
          <a:r>
            <a:rPr lang="id-ID" dirty="0" smtClean="0">
              <a:solidFill>
                <a:schemeClr val="accent6">
                  <a:lumMod val="60000"/>
                  <a:lumOff val="40000"/>
                </a:schemeClr>
              </a:solidFill>
            </a:rPr>
            <a:t>Microsoft Excel siap untuk digunakan</a:t>
          </a:r>
          <a:endParaRPr lang="id-ID" dirty="0">
            <a:solidFill>
              <a:schemeClr val="accent6">
                <a:lumMod val="60000"/>
                <a:lumOff val="40000"/>
              </a:schemeClr>
            </a:solidFill>
          </a:endParaRPr>
        </a:p>
      </dgm:t>
    </dgm:pt>
    <dgm:pt modelId="{687954BF-204F-4957-8420-2AB747F2C08F}" type="parTrans" cxnId="{35BBD45D-5C76-421F-90E2-B873543F6E9C}">
      <dgm:prSet/>
      <dgm:spPr/>
      <dgm:t>
        <a:bodyPr/>
        <a:lstStyle/>
        <a:p>
          <a:endParaRPr lang="id-ID">
            <a:solidFill>
              <a:schemeClr val="accent6">
                <a:lumMod val="60000"/>
                <a:lumOff val="40000"/>
              </a:schemeClr>
            </a:solidFill>
          </a:endParaRPr>
        </a:p>
      </dgm:t>
    </dgm:pt>
    <dgm:pt modelId="{465A0D1F-D472-4D21-8301-1C0240C63171}" type="sibTrans" cxnId="{35BBD45D-5C76-421F-90E2-B873543F6E9C}">
      <dgm:prSet/>
      <dgm:spPr/>
      <dgm:t>
        <a:bodyPr/>
        <a:lstStyle/>
        <a:p>
          <a:endParaRPr lang="id-ID">
            <a:solidFill>
              <a:schemeClr val="accent6">
                <a:lumMod val="60000"/>
                <a:lumOff val="40000"/>
              </a:schemeClr>
            </a:solidFill>
          </a:endParaRPr>
        </a:p>
      </dgm:t>
    </dgm:pt>
    <dgm:pt modelId="{D600002C-2144-4844-A29B-361CBAE986F3}" type="pres">
      <dgm:prSet presAssocID="{175D77D3-6405-4532-90CB-B65F7645C65D}" presName="linear" presStyleCnt="0">
        <dgm:presLayoutVars>
          <dgm:animLvl val="lvl"/>
          <dgm:resizeHandles val="exact"/>
        </dgm:presLayoutVars>
      </dgm:prSet>
      <dgm:spPr/>
      <dgm:t>
        <a:bodyPr/>
        <a:lstStyle/>
        <a:p>
          <a:endParaRPr lang="id-ID"/>
        </a:p>
      </dgm:t>
    </dgm:pt>
    <dgm:pt modelId="{21A73C03-E0BE-44E8-9477-BD039897CD95}" type="pres">
      <dgm:prSet presAssocID="{3C1DC216-330F-445D-A102-A520A4F44084}" presName="parentText" presStyleLbl="node1" presStyleIdx="0" presStyleCnt="6">
        <dgm:presLayoutVars>
          <dgm:chMax val="0"/>
          <dgm:bulletEnabled val="1"/>
        </dgm:presLayoutVars>
      </dgm:prSet>
      <dgm:spPr/>
      <dgm:t>
        <a:bodyPr/>
        <a:lstStyle/>
        <a:p>
          <a:endParaRPr lang="id-ID"/>
        </a:p>
      </dgm:t>
    </dgm:pt>
    <dgm:pt modelId="{36205B4D-DE61-4EC8-B975-49B9A29361C0}" type="pres">
      <dgm:prSet presAssocID="{CC4EC891-2FF6-4299-BE54-6F0BFF507594}" presName="spacer" presStyleCnt="0"/>
      <dgm:spPr>
        <a:scene3d>
          <a:camera prst="orthographicFront"/>
          <a:lightRig rig="threePt" dir="t"/>
        </a:scene3d>
        <a:sp3d>
          <a:bevelT w="152400" h="50800" prst="softRound"/>
        </a:sp3d>
      </dgm:spPr>
      <dgm:t>
        <a:bodyPr/>
        <a:lstStyle/>
        <a:p>
          <a:endParaRPr lang="id-ID"/>
        </a:p>
      </dgm:t>
    </dgm:pt>
    <dgm:pt modelId="{8084AEA9-684D-4C92-9FC3-AEA9F67CDB69}" type="pres">
      <dgm:prSet presAssocID="{078AF325-7C90-445F-AD67-17C65409348A}" presName="parentText" presStyleLbl="node1" presStyleIdx="1" presStyleCnt="6">
        <dgm:presLayoutVars>
          <dgm:chMax val="0"/>
          <dgm:bulletEnabled val="1"/>
        </dgm:presLayoutVars>
      </dgm:prSet>
      <dgm:spPr/>
      <dgm:t>
        <a:bodyPr/>
        <a:lstStyle/>
        <a:p>
          <a:endParaRPr lang="id-ID"/>
        </a:p>
      </dgm:t>
    </dgm:pt>
    <dgm:pt modelId="{C672A17C-A5E0-481C-A90D-FB80D85F5381}" type="pres">
      <dgm:prSet presAssocID="{C394CB45-51DB-4191-8419-2897D4DA5833}" presName="spacer" presStyleCnt="0"/>
      <dgm:spPr>
        <a:scene3d>
          <a:camera prst="orthographicFront"/>
          <a:lightRig rig="threePt" dir="t"/>
        </a:scene3d>
        <a:sp3d>
          <a:bevelT w="152400" h="50800" prst="softRound"/>
        </a:sp3d>
      </dgm:spPr>
      <dgm:t>
        <a:bodyPr/>
        <a:lstStyle/>
        <a:p>
          <a:endParaRPr lang="id-ID"/>
        </a:p>
      </dgm:t>
    </dgm:pt>
    <dgm:pt modelId="{5283A86A-DDC9-4006-AD67-AFEC9D7BC6F7}" type="pres">
      <dgm:prSet presAssocID="{7DD25724-594B-4EC9-B483-08059E22B5C5}" presName="parentText" presStyleLbl="node1" presStyleIdx="2" presStyleCnt="6">
        <dgm:presLayoutVars>
          <dgm:chMax val="0"/>
          <dgm:bulletEnabled val="1"/>
        </dgm:presLayoutVars>
      </dgm:prSet>
      <dgm:spPr/>
      <dgm:t>
        <a:bodyPr/>
        <a:lstStyle/>
        <a:p>
          <a:endParaRPr lang="id-ID"/>
        </a:p>
      </dgm:t>
    </dgm:pt>
    <dgm:pt modelId="{964C948C-A3E1-4F50-866D-D4B04CDEADBA}" type="pres">
      <dgm:prSet presAssocID="{6C8EAD10-610A-49F1-9471-07A2BE000361}" presName="spacer" presStyleCnt="0"/>
      <dgm:spPr>
        <a:scene3d>
          <a:camera prst="orthographicFront"/>
          <a:lightRig rig="threePt" dir="t"/>
        </a:scene3d>
        <a:sp3d>
          <a:bevelT w="152400" h="50800" prst="softRound"/>
        </a:sp3d>
      </dgm:spPr>
      <dgm:t>
        <a:bodyPr/>
        <a:lstStyle/>
        <a:p>
          <a:endParaRPr lang="id-ID"/>
        </a:p>
      </dgm:t>
    </dgm:pt>
    <dgm:pt modelId="{B45BDC12-D0C7-42B3-A02F-1085575C64C6}" type="pres">
      <dgm:prSet presAssocID="{79632328-5946-4A40-895D-AE3CD4646CED}" presName="parentText" presStyleLbl="node1" presStyleIdx="3" presStyleCnt="6">
        <dgm:presLayoutVars>
          <dgm:chMax val="0"/>
          <dgm:bulletEnabled val="1"/>
        </dgm:presLayoutVars>
      </dgm:prSet>
      <dgm:spPr/>
      <dgm:t>
        <a:bodyPr/>
        <a:lstStyle/>
        <a:p>
          <a:endParaRPr lang="id-ID"/>
        </a:p>
      </dgm:t>
    </dgm:pt>
    <dgm:pt modelId="{1696F2E1-898A-4806-9B94-0DE4A20EF9FC}" type="pres">
      <dgm:prSet presAssocID="{1B35D585-C485-48A7-B586-561947C3B1CF}" presName="spacer" presStyleCnt="0"/>
      <dgm:spPr>
        <a:scene3d>
          <a:camera prst="orthographicFront"/>
          <a:lightRig rig="threePt" dir="t"/>
        </a:scene3d>
        <a:sp3d>
          <a:bevelT w="152400" h="50800" prst="softRound"/>
        </a:sp3d>
      </dgm:spPr>
      <dgm:t>
        <a:bodyPr/>
        <a:lstStyle/>
        <a:p>
          <a:endParaRPr lang="id-ID"/>
        </a:p>
      </dgm:t>
    </dgm:pt>
    <dgm:pt modelId="{7F623AFA-2E7D-40AE-9098-ED2C4EB7C92C}" type="pres">
      <dgm:prSet presAssocID="{331D97B3-E227-4AFC-BAFB-E48389941AE0}" presName="parentText" presStyleLbl="node1" presStyleIdx="4" presStyleCnt="6">
        <dgm:presLayoutVars>
          <dgm:chMax val="0"/>
          <dgm:bulletEnabled val="1"/>
        </dgm:presLayoutVars>
      </dgm:prSet>
      <dgm:spPr/>
      <dgm:t>
        <a:bodyPr/>
        <a:lstStyle/>
        <a:p>
          <a:endParaRPr lang="id-ID"/>
        </a:p>
      </dgm:t>
    </dgm:pt>
    <dgm:pt modelId="{7FB40D1C-1E12-4483-B2B3-29636FC62BAF}" type="pres">
      <dgm:prSet presAssocID="{4FB1798E-72D3-42EC-A83A-C98E6AECB56B}" presName="spacer" presStyleCnt="0"/>
      <dgm:spPr>
        <a:scene3d>
          <a:camera prst="orthographicFront"/>
          <a:lightRig rig="threePt" dir="t"/>
        </a:scene3d>
        <a:sp3d>
          <a:bevelT w="152400" h="50800" prst="softRound"/>
        </a:sp3d>
      </dgm:spPr>
      <dgm:t>
        <a:bodyPr/>
        <a:lstStyle/>
        <a:p>
          <a:endParaRPr lang="id-ID"/>
        </a:p>
      </dgm:t>
    </dgm:pt>
    <dgm:pt modelId="{C28A78B8-C031-407D-8019-FB4B443CB37F}" type="pres">
      <dgm:prSet presAssocID="{838FFBFA-2C8C-4A58-857D-D4F479FDA8F7}" presName="parentText" presStyleLbl="node1" presStyleIdx="5" presStyleCnt="6">
        <dgm:presLayoutVars>
          <dgm:chMax val="0"/>
          <dgm:bulletEnabled val="1"/>
        </dgm:presLayoutVars>
      </dgm:prSet>
      <dgm:spPr/>
      <dgm:t>
        <a:bodyPr/>
        <a:lstStyle/>
        <a:p>
          <a:endParaRPr lang="id-ID"/>
        </a:p>
      </dgm:t>
    </dgm:pt>
  </dgm:ptLst>
  <dgm:cxnLst>
    <dgm:cxn modelId="{288B4441-DD79-4673-9F00-2E518887C0D7}" type="presOf" srcId="{078AF325-7C90-445F-AD67-17C65409348A}" destId="{8084AEA9-684D-4C92-9FC3-AEA9F67CDB69}" srcOrd="0" destOrd="0" presId="urn:microsoft.com/office/officeart/2005/8/layout/vList2"/>
    <dgm:cxn modelId="{35BBD45D-5C76-421F-90E2-B873543F6E9C}" srcId="{175D77D3-6405-4532-90CB-B65F7645C65D}" destId="{838FFBFA-2C8C-4A58-857D-D4F479FDA8F7}" srcOrd="5" destOrd="0" parTransId="{687954BF-204F-4957-8420-2AB747F2C08F}" sibTransId="{465A0D1F-D472-4D21-8301-1C0240C63171}"/>
    <dgm:cxn modelId="{CF6686E0-A3C2-4710-8ABA-C7A11845BA19}" srcId="{175D77D3-6405-4532-90CB-B65F7645C65D}" destId="{078AF325-7C90-445F-AD67-17C65409348A}" srcOrd="1" destOrd="0" parTransId="{448A7512-1D3D-4B26-9C03-B22289E45D10}" sibTransId="{C394CB45-51DB-4191-8419-2897D4DA5833}"/>
    <dgm:cxn modelId="{0B7118CF-C169-4E91-BC17-E4DEFA583786}" srcId="{175D77D3-6405-4532-90CB-B65F7645C65D}" destId="{331D97B3-E227-4AFC-BAFB-E48389941AE0}" srcOrd="4" destOrd="0" parTransId="{1EB92031-F649-4705-A8DC-1B23785AA614}" sibTransId="{4FB1798E-72D3-42EC-A83A-C98E6AECB56B}"/>
    <dgm:cxn modelId="{537F69C5-873E-47D3-99AD-91B8448CB048}" srcId="{175D77D3-6405-4532-90CB-B65F7645C65D}" destId="{79632328-5946-4A40-895D-AE3CD4646CED}" srcOrd="3" destOrd="0" parTransId="{0383317F-1B70-49DD-84F2-BBBF96B8B175}" sibTransId="{1B35D585-C485-48A7-B586-561947C3B1CF}"/>
    <dgm:cxn modelId="{EAAF1A9D-2A42-4B7D-BB77-6ADA7364AD50}" type="presOf" srcId="{838FFBFA-2C8C-4A58-857D-D4F479FDA8F7}" destId="{C28A78B8-C031-407D-8019-FB4B443CB37F}" srcOrd="0" destOrd="0" presId="urn:microsoft.com/office/officeart/2005/8/layout/vList2"/>
    <dgm:cxn modelId="{4D2C193C-E130-4EF5-8ED7-A6F65A02DA2B}" type="presOf" srcId="{79632328-5946-4A40-895D-AE3CD4646CED}" destId="{B45BDC12-D0C7-42B3-A02F-1085575C64C6}" srcOrd="0" destOrd="0" presId="urn:microsoft.com/office/officeart/2005/8/layout/vList2"/>
    <dgm:cxn modelId="{9C70D6F6-1A8B-493E-AF8A-1D55E84AFD25}" type="presOf" srcId="{175D77D3-6405-4532-90CB-B65F7645C65D}" destId="{D600002C-2144-4844-A29B-361CBAE986F3}" srcOrd="0" destOrd="0" presId="urn:microsoft.com/office/officeart/2005/8/layout/vList2"/>
    <dgm:cxn modelId="{A6EBDC75-BB2C-4E07-B4A5-4D9F0143053A}" srcId="{175D77D3-6405-4532-90CB-B65F7645C65D}" destId="{3C1DC216-330F-445D-A102-A520A4F44084}" srcOrd="0" destOrd="0" parTransId="{CC7EC452-310C-40E6-8A76-C9D9F8772EE0}" sibTransId="{CC4EC891-2FF6-4299-BE54-6F0BFF507594}"/>
    <dgm:cxn modelId="{ECEA3BBF-E7A5-4A74-8B7F-9191FDE1F7E0}" type="presOf" srcId="{7DD25724-594B-4EC9-B483-08059E22B5C5}" destId="{5283A86A-DDC9-4006-AD67-AFEC9D7BC6F7}" srcOrd="0" destOrd="0" presId="urn:microsoft.com/office/officeart/2005/8/layout/vList2"/>
    <dgm:cxn modelId="{CF51F97F-2548-4C66-A7E4-38E236E87DE7}" type="presOf" srcId="{3C1DC216-330F-445D-A102-A520A4F44084}" destId="{21A73C03-E0BE-44E8-9477-BD039897CD95}" srcOrd="0" destOrd="0" presId="urn:microsoft.com/office/officeart/2005/8/layout/vList2"/>
    <dgm:cxn modelId="{2E2B165C-59DF-445A-87D0-9BA891B82A55}" type="presOf" srcId="{331D97B3-E227-4AFC-BAFB-E48389941AE0}" destId="{7F623AFA-2E7D-40AE-9098-ED2C4EB7C92C}" srcOrd="0" destOrd="0" presId="urn:microsoft.com/office/officeart/2005/8/layout/vList2"/>
    <dgm:cxn modelId="{5179461C-CEB3-4BF9-8931-EBEABEC920B5}" srcId="{175D77D3-6405-4532-90CB-B65F7645C65D}" destId="{7DD25724-594B-4EC9-B483-08059E22B5C5}" srcOrd="2" destOrd="0" parTransId="{2BFC32A7-F9C9-4E09-9DDB-621BEC5BEA73}" sibTransId="{6C8EAD10-610A-49F1-9471-07A2BE000361}"/>
    <dgm:cxn modelId="{D720CDBE-7AA7-4669-AE09-62ACDEBA6CA8}" type="presParOf" srcId="{D600002C-2144-4844-A29B-361CBAE986F3}" destId="{21A73C03-E0BE-44E8-9477-BD039897CD95}" srcOrd="0" destOrd="0" presId="urn:microsoft.com/office/officeart/2005/8/layout/vList2"/>
    <dgm:cxn modelId="{B84F3270-3850-4AC3-A08A-0E5858CD845B}" type="presParOf" srcId="{D600002C-2144-4844-A29B-361CBAE986F3}" destId="{36205B4D-DE61-4EC8-B975-49B9A29361C0}" srcOrd="1" destOrd="0" presId="urn:microsoft.com/office/officeart/2005/8/layout/vList2"/>
    <dgm:cxn modelId="{5072BD5A-A9D1-45D7-80C8-11DA431BE323}" type="presParOf" srcId="{D600002C-2144-4844-A29B-361CBAE986F3}" destId="{8084AEA9-684D-4C92-9FC3-AEA9F67CDB69}" srcOrd="2" destOrd="0" presId="urn:microsoft.com/office/officeart/2005/8/layout/vList2"/>
    <dgm:cxn modelId="{BD587C22-7B9C-4AC7-9387-FF2A851B482D}" type="presParOf" srcId="{D600002C-2144-4844-A29B-361CBAE986F3}" destId="{C672A17C-A5E0-481C-A90D-FB80D85F5381}" srcOrd="3" destOrd="0" presId="urn:microsoft.com/office/officeart/2005/8/layout/vList2"/>
    <dgm:cxn modelId="{4C1A0222-B86C-46D7-AAA2-3CAFEFDFDB67}" type="presParOf" srcId="{D600002C-2144-4844-A29B-361CBAE986F3}" destId="{5283A86A-DDC9-4006-AD67-AFEC9D7BC6F7}" srcOrd="4" destOrd="0" presId="urn:microsoft.com/office/officeart/2005/8/layout/vList2"/>
    <dgm:cxn modelId="{CE0419CF-922C-4B37-A09F-93815A87829D}" type="presParOf" srcId="{D600002C-2144-4844-A29B-361CBAE986F3}" destId="{964C948C-A3E1-4F50-866D-D4B04CDEADBA}" srcOrd="5" destOrd="0" presId="urn:microsoft.com/office/officeart/2005/8/layout/vList2"/>
    <dgm:cxn modelId="{A5706503-96B5-4A04-94BC-C007A2057271}" type="presParOf" srcId="{D600002C-2144-4844-A29B-361CBAE986F3}" destId="{B45BDC12-D0C7-42B3-A02F-1085575C64C6}" srcOrd="6" destOrd="0" presId="urn:microsoft.com/office/officeart/2005/8/layout/vList2"/>
    <dgm:cxn modelId="{4B877153-D6BC-4057-B845-DFF450B7757A}" type="presParOf" srcId="{D600002C-2144-4844-A29B-361CBAE986F3}" destId="{1696F2E1-898A-4806-9B94-0DE4A20EF9FC}" srcOrd="7" destOrd="0" presId="urn:microsoft.com/office/officeart/2005/8/layout/vList2"/>
    <dgm:cxn modelId="{04DE40F3-8E05-4972-BBE1-9CF6B566CF0B}" type="presParOf" srcId="{D600002C-2144-4844-A29B-361CBAE986F3}" destId="{7F623AFA-2E7D-40AE-9098-ED2C4EB7C92C}" srcOrd="8" destOrd="0" presId="urn:microsoft.com/office/officeart/2005/8/layout/vList2"/>
    <dgm:cxn modelId="{9AD47A8F-C6E4-4B36-AC5E-0615805A3576}" type="presParOf" srcId="{D600002C-2144-4844-A29B-361CBAE986F3}" destId="{7FB40D1C-1E12-4483-B2B3-29636FC62BAF}" srcOrd="9" destOrd="0" presId="urn:microsoft.com/office/officeart/2005/8/layout/vList2"/>
    <dgm:cxn modelId="{98648596-CFD0-42E0-995B-9737327C82E1}" type="presParOf" srcId="{D600002C-2144-4844-A29B-361CBAE986F3}" destId="{C28A78B8-C031-407D-8019-FB4B443CB37F}" srcOrd="10" destOrd="0" presId="urn:microsoft.com/office/officeart/2005/8/layout/vList2"/>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9485FA-D480-48E3-9A59-E038920E8443}" type="doc">
      <dgm:prSet loTypeId="urn:microsoft.com/office/officeart/2005/8/layout/pyramid1" loCatId="pyramid" qsTypeId="urn:microsoft.com/office/officeart/2005/8/quickstyle/simple1" qsCatId="simple" csTypeId="urn:microsoft.com/office/officeart/2005/8/colors/colorful5" csCatId="colorful" phldr="1"/>
      <dgm:spPr/>
    </dgm:pt>
    <dgm:pt modelId="{315FE2B0-EFF1-4C94-B7A7-C9AE750032D2}">
      <dgm:prSet phldrT="[Text]" custT="1"/>
      <dgm:spPr/>
      <dgm:t>
        <a:bodyPr/>
        <a:lstStyle/>
        <a:p>
          <a:pPr algn="just"/>
          <a:endParaRPr lang="id-ID" sz="1600" b="1" dirty="0" smtClean="0">
            <a:solidFill>
              <a:srgbClr val="FFFF00"/>
            </a:solidFill>
          </a:endParaRPr>
        </a:p>
        <a:p>
          <a:pPr algn="just"/>
          <a:r>
            <a:rPr lang="id-ID" sz="1600" b="1" dirty="0" smtClean="0">
              <a:solidFill>
                <a:schemeClr val="bg1"/>
              </a:solidFill>
            </a:rPr>
            <a:t>1. Pilih dan klik menu File, Save As, sehingga muncul kotak dialog Save As. </a:t>
          </a:r>
          <a:endParaRPr lang="id-ID" sz="1600" b="1" dirty="0">
            <a:solidFill>
              <a:schemeClr val="bg1"/>
            </a:solidFill>
          </a:endParaRPr>
        </a:p>
      </dgm:t>
    </dgm:pt>
    <dgm:pt modelId="{674FD0E3-454C-4A57-8554-25F3AC481EB0}" type="parTrans" cxnId="{DDE92231-7A11-4B33-9D80-8775E191A20B}">
      <dgm:prSet/>
      <dgm:spPr/>
      <dgm:t>
        <a:bodyPr/>
        <a:lstStyle/>
        <a:p>
          <a:endParaRPr lang="id-ID"/>
        </a:p>
      </dgm:t>
    </dgm:pt>
    <dgm:pt modelId="{BD09A991-CC68-4DD8-A0F1-C8003D9CB831}" type="sibTrans" cxnId="{DDE92231-7A11-4B33-9D80-8775E191A20B}">
      <dgm:prSet/>
      <dgm:spPr/>
      <dgm:t>
        <a:bodyPr/>
        <a:lstStyle/>
        <a:p>
          <a:endParaRPr lang="id-ID"/>
        </a:p>
      </dgm:t>
    </dgm:pt>
    <dgm:pt modelId="{A9E426D3-0229-4589-A70B-37FA9535D63C}">
      <dgm:prSet phldrT="[Text]" custT="1"/>
      <dgm:spPr/>
      <dgm:t>
        <a:bodyPr/>
        <a:lstStyle/>
        <a:p>
          <a:r>
            <a:rPr lang="id-ID" sz="1800" b="1" dirty="0" smtClean="0">
              <a:solidFill>
                <a:schemeClr val="bg1"/>
              </a:solidFill>
            </a:rPr>
            <a:t>3.   Pada kotak isian file name ketikkan nama file dari lembar 	kerja yang akan disimpan.</a:t>
          </a:r>
          <a:endParaRPr lang="id-ID" sz="1800" b="1" dirty="0">
            <a:solidFill>
              <a:schemeClr val="bg1"/>
            </a:solidFill>
          </a:endParaRPr>
        </a:p>
      </dgm:t>
    </dgm:pt>
    <dgm:pt modelId="{C6616818-EA1A-45AB-AF82-D997E1B381B0}" type="parTrans" cxnId="{B08E63FF-2DC5-4803-ACFD-80CFE141A965}">
      <dgm:prSet/>
      <dgm:spPr/>
      <dgm:t>
        <a:bodyPr/>
        <a:lstStyle/>
        <a:p>
          <a:endParaRPr lang="id-ID"/>
        </a:p>
      </dgm:t>
    </dgm:pt>
    <dgm:pt modelId="{0FB503B6-C676-4276-9B84-70FFC595D662}" type="sibTrans" cxnId="{B08E63FF-2DC5-4803-ACFD-80CFE141A965}">
      <dgm:prSet/>
      <dgm:spPr/>
      <dgm:t>
        <a:bodyPr/>
        <a:lstStyle/>
        <a:p>
          <a:endParaRPr lang="id-ID"/>
        </a:p>
      </dgm:t>
    </dgm:pt>
    <dgm:pt modelId="{41716B1D-0385-4C5F-8451-CF7A84B63A8F}">
      <dgm:prSet phldrT="[Text]" custT="1"/>
      <dgm:spPr/>
      <dgm:t>
        <a:bodyPr/>
        <a:lstStyle/>
        <a:p>
          <a:r>
            <a:rPr lang="id-ID" sz="1800" b="1" dirty="0" smtClean="0">
              <a:solidFill>
                <a:schemeClr val="bg1"/>
              </a:solidFill>
            </a:rPr>
            <a:t>4.	Klik Save untuk menyimpan lembar kerja. </a:t>
          </a:r>
          <a:endParaRPr lang="id-ID" sz="1800" b="1" dirty="0">
            <a:solidFill>
              <a:schemeClr val="bg1"/>
            </a:solidFill>
          </a:endParaRPr>
        </a:p>
      </dgm:t>
    </dgm:pt>
    <dgm:pt modelId="{836FEB78-5766-4EB8-A8F6-0954489AC178}" type="parTrans" cxnId="{3905F597-424B-4189-BA47-F1EC8BE78A14}">
      <dgm:prSet/>
      <dgm:spPr/>
      <dgm:t>
        <a:bodyPr/>
        <a:lstStyle/>
        <a:p>
          <a:endParaRPr lang="id-ID"/>
        </a:p>
      </dgm:t>
    </dgm:pt>
    <dgm:pt modelId="{281973C2-1627-4CA0-96DA-26090DF8B0AC}" type="sibTrans" cxnId="{3905F597-424B-4189-BA47-F1EC8BE78A14}">
      <dgm:prSet/>
      <dgm:spPr/>
      <dgm:t>
        <a:bodyPr/>
        <a:lstStyle/>
        <a:p>
          <a:endParaRPr lang="id-ID"/>
        </a:p>
      </dgm:t>
    </dgm:pt>
    <dgm:pt modelId="{86A1D599-F4BD-4E4B-9F16-15B9B7F13F6C}">
      <dgm:prSet custT="1"/>
      <dgm:spPr/>
      <dgm:t>
        <a:bodyPr/>
        <a:lstStyle/>
        <a:p>
          <a:r>
            <a:rPr lang="id-ID" sz="1800" b="1" dirty="0" smtClean="0">
              <a:solidFill>
                <a:schemeClr val="bg1"/>
              </a:solidFill>
            </a:rPr>
            <a:t>2.  Pada kotak Save In pilih dan klik forder tempat penyimpanan data.</a:t>
          </a:r>
          <a:endParaRPr lang="id-ID" sz="1800" b="1" dirty="0">
            <a:solidFill>
              <a:schemeClr val="bg1"/>
            </a:solidFill>
          </a:endParaRPr>
        </a:p>
      </dgm:t>
    </dgm:pt>
    <dgm:pt modelId="{00E47015-79F1-4A08-83A2-F3A4BD7C7BBF}" type="parTrans" cxnId="{77920676-C08A-4C9C-95A1-68F7AAD4F0EE}">
      <dgm:prSet/>
      <dgm:spPr/>
      <dgm:t>
        <a:bodyPr/>
        <a:lstStyle/>
        <a:p>
          <a:endParaRPr lang="id-ID"/>
        </a:p>
      </dgm:t>
    </dgm:pt>
    <dgm:pt modelId="{1C3876E4-78A4-495F-B2CA-35E3C457E507}" type="sibTrans" cxnId="{77920676-C08A-4C9C-95A1-68F7AAD4F0EE}">
      <dgm:prSet/>
      <dgm:spPr/>
      <dgm:t>
        <a:bodyPr/>
        <a:lstStyle/>
        <a:p>
          <a:endParaRPr lang="id-ID"/>
        </a:p>
      </dgm:t>
    </dgm:pt>
    <dgm:pt modelId="{46EB1149-25DB-4FD0-A494-A40AC611B19F}" type="pres">
      <dgm:prSet presAssocID="{869485FA-D480-48E3-9A59-E038920E8443}" presName="Name0" presStyleCnt="0">
        <dgm:presLayoutVars>
          <dgm:dir/>
          <dgm:animLvl val="lvl"/>
          <dgm:resizeHandles val="exact"/>
        </dgm:presLayoutVars>
      </dgm:prSet>
      <dgm:spPr/>
    </dgm:pt>
    <dgm:pt modelId="{BFA2A648-C6F1-411E-AD74-D6F35C3E90C7}" type="pres">
      <dgm:prSet presAssocID="{315FE2B0-EFF1-4C94-B7A7-C9AE750032D2}" presName="Name8" presStyleCnt="0"/>
      <dgm:spPr/>
    </dgm:pt>
    <dgm:pt modelId="{19D14355-3090-4EF7-BC46-445C2D7832D6}" type="pres">
      <dgm:prSet presAssocID="{315FE2B0-EFF1-4C94-B7A7-C9AE750032D2}" presName="level" presStyleLbl="node1" presStyleIdx="0" presStyleCnt="4">
        <dgm:presLayoutVars>
          <dgm:chMax val="1"/>
          <dgm:bulletEnabled val="1"/>
        </dgm:presLayoutVars>
      </dgm:prSet>
      <dgm:spPr/>
      <dgm:t>
        <a:bodyPr/>
        <a:lstStyle/>
        <a:p>
          <a:endParaRPr lang="id-ID"/>
        </a:p>
      </dgm:t>
    </dgm:pt>
    <dgm:pt modelId="{266BF214-7D4D-45CD-A2EE-659BC6922CC1}" type="pres">
      <dgm:prSet presAssocID="{315FE2B0-EFF1-4C94-B7A7-C9AE750032D2}" presName="levelTx" presStyleLbl="revTx" presStyleIdx="0" presStyleCnt="0">
        <dgm:presLayoutVars>
          <dgm:chMax val="1"/>
          <dgm:bulletEnabled val="1"/>
        </dgm:presLayoutVars>
      </dgm:prSet>
      <dgm:spPr/>
      <dgm:t>
        <a:bodyPr/>
        <a:lstStyle/>
        <a:p>
          <a:endParaRPr lang="id-ID"/>
        </a:p>
      </dgm:t>
    </dgm:pt>
    <dgm:pt modelId="{2FD98002-AC3E-4A9B-9380-0384507607B8}" type="pres">
      <dgm:prSet presAssocID="{86A1D599-F4BD-4E4B-9F16-15B9B7F13F6C}" presName="Name8" presStyleCnt="0"/>
      <dgm:spPr/>
    </dgm:pt>
    <dgm:pt modelId="{542040F0-CD93-478B-BA71-D56E39F04ACB}" type="pres">
      <dgm:prSet presAssocID="{86A1D599-F4BD-4E4B-9F16-15B9B7F13F6C}" presName="level" presStyleLbl="node1" presStyleIdx="1" presStyleCnt="4" custLinFactNeighborY="776">
        <dgm:presLayoutVars>
          <dgm:chMax val="1"/>
          <dgm:bulletEnabled val="1"/>
        </dgm:presLayoutVars>
      </dgm:prSet>
      <dgm:spPr/>
      <dgm:t>
        <a:bodyPr/>
        <a:lstStyle/>
        <a:p>
          <a:endParaRPr lang="id-ID"/>
        </a:p>
      </dgm:t>
    </dgm:pt>
    <dgm:pt modelId="{86771A30-4169-4990-88FD-8C7951279F09}" type="pres">
      <dgm:prSet presAssocID="{86A1D599-F4BD-4E4B-9F16-15B9B7F13F6C}" presName="levelTx" presStyleLbl="revTx" presStyleIdx="0" presStyleCnt="0">
        <dgm:presLayoutVars>
          <dgm:chMax val="1"/>
          <dgm:bulletEnabled val="1"/>
        </dgm:presLayoutVars>
      </dgm:prSet>
      <dgm:spPr/>
      <dgm:t>
        <a:bodyPr/>
        <a:lstStyle/>
        <a:p>
          <a:endParaRPr lang="id-ID"/>
        </a:p>
      </dgm:t>
    </dgm:pt>
    <dgm:pt modelId="{630333FB-FB4A-44F2-9F1D-49F679A5C0E1}" type="pres">
      <dgm:prSet presAssocID="{A9E426D3-0229-4589-A70B-37FA9535D63C}" presName="Name8" presStyleCnt="0"/>
      <dgm:spPr/>
    </dgm:pt>
    <dgm:pt modelId="{6F039245-2AE5-4B65-9C23-9610796DB890}" type="pres">
      <dgm:prSet presAssocID="{A9E426D3-0229-4589-A70B-37FA9535D63C}" presName="level" presStyleLbl="node1" presStyleIdx="2" presStyleCnt="4">
        <dgm:presLayoutVars>
          <dgm:chMax val="1"/>
          <dgm:bulletEnabled val="1"/>
        </dgm:presLayoutVars>
      </dgm:prSet>
      <dgm:spPr/>
      <dgm:t>
        <a:bodyPr/>
        <a:lstStyle/>
        <a:p>
          <a:endParaRPr lang="id-ID"/>
        </a:p>
      </dgm:t>
    </dgm:pt>
    <dgm:pt modelId="{C49FBAD8-685C-48ED-A5C7-FE1B988F83A3}" type="pres">
      <dgm:prSet presAssocID="{A9E426D3-0229-4589-A70B-37FA9535D63C}" presName="levelTx" presStyleLbl="revTx" presStyleIdx="0" presStyleCnt="0">
        <dgm:presLayoutVars>
          <dgm:chMax val="1"/>
          <dgm:bulletEnabled val="1"/>
        </dgm:presLayoutVars>
      </dgm:prSet>
      <dgm:spPr/>
      <dgm:t>
        <a:bodyPr/>
        <a:lstStyle/>
        <a:p>
          <a:endParaRPr lang="id-ID"/>
        </a:p>
      </dgm:t>
    </dgm:pt>
    <dgm:pt modelId="{56A79CE5-B654-46C4-A66C-D028D6D5CB0B}" type="pres">
      <dgm:prSet presAssocID="{41716B1D-0385-4C5F-8451-CF7A84B63A8F}" presName="Name8" presStyleCnt="0"/>
      <dgm:spPr/>
    </dgm:pt>
    <dgm:pt modelId="{E7FACADB-AAAA-4C88-819A-4736F9351FAA}" type="pres">
      <dgm:prSet presAssocID="{41716B1D-0385-4C5F-8451-CF7A84B63A8F}" presName="level" presStyleLbl="node1" presStyleIdx="3" presStyleCnt="4">
        <dgm:presLayoutVars>
          <dgm:chMax val="1"/>
          <dgm:bulletEnabled val="1"/>
        </dgm:presLayoutVars>
      </dgm:prSet>
      <dgm:spPr/>
      <dgm:t>
        <a:bodyPr/>
        <a:lstStyle/>
        <a:p>
          <a:endParaRPr lang="id-ID"/>
        </a:p>
      </dgm:t>
    </dgm:pt>
    <dgm:pt modelId="{D716B8D7-9973-44C3-9B92-89AC0A306C20}" type="pres">
      <dgm:prSet presAssocID="{41716B1D-0385-4C5F-8451-CF7A84B63A8F}" presName="levelTx" presStyleLbl="revTx" presStyleIdx="0" presStyleCnt="0">
        <dgm:presLayoutVars>
          <dgm:chMax val="1"/>
          <dgm:bulletEnabled val="1"/>
        </dgm:presLayoutVars>
      </dgm:prSet>
      <dgm:spPr/>
      <dgm:t>
        <a:bodyPr/>
        <a:lstStyle/>
        <a:p>
          <a:endParaRPr lang="id-ID"/>
        </a:p>
      </dgm:t>
    </dgm:pt>
  </dgm:ptLst>
  <dgm:cxnLst>
    <dgm:cxn modelId="{DDE92231-7A11-4B33-9D80-8775E191A20B}" srcId="{869485FA-D480-48E3-9A59-E038920E8443}" destId="{315FE2B0-EFF1-4C94-B7A7-C9AE750032D2}" srcOrd="0" destOrd="0" parTransId="{674FD0E3-454C-4A57-8554-25F3AC481EB0}" sibTransId="{BD09A991-CC68-4DD8-A0F1-C8003D9CB831}"/>
    <dgm:cxn modelId="{05EF6ADC-9ED0-4237-9DC3-64CDA34DCF40}" type="presOf" srcId="{315FE2B0-EFF1-4C94-B7A7-C9AE750032D2}" destId="{19D14355-3090-4EF7-BC46-445C2D7832D6}" srcOrd="0" destOrd="0" presId="urn:microsoft.com/office/officeart/2005/8/layout/pyramid1"/>
    <dgm:cxn modelId="{B66C6DD2-62AA-457E-B099-634F1D5F9D22}" type="presOf" srcId="{41716B1D-0385-4C5F-8451-CF7A84B63A8F}" destId="{E7FACADB-AAAA-4C88-819A-4736F9351FAA}" srcOrd="0" destOrd="0" presId="urn:microsoft.com/office/officeart/2005/8/layout/pyramid1"/>
    <dgm:cxn modelId="{B08E63FF-2DC5-4803-ACFD-80CFE141A965}" srcId="{869485FA-D480-48E3-9A59-E038920E8443}" destId="{A9E426D3-0229-4589-A70B-37FA9535D63C}" srcOrd="2" destOrd="0" parTransId="{C6616818-EA1A-45AB-AF82-D997E1B381B0}" sibTransId="{0FB503B6-C676-4276-9B84-70FFC595D662}"/>
    <dgm:cxn modelId="{36101A51-9CBF-47CF-A606-175ED3182161}" type="presOf" srcId="{315FE2B0-EFF1-4C94-B7A7-C9AE750032D2}" destId="{266BF214-7D4D-45CD-A2EE-659BC6922CC1}" srcOrd="1" destOrd="0" presId="urn:microsoft.com/office/officeart/2005/8/layout/pyramid1"/>
    <dgm:cxn modelId="{DC617022-E24A-4165-BF34-82D5A975A5DC}" type="presOf" srcId="{41716B1D-0385-4C5F-8451-CF7A84B63A8F}" destId="{D716B8D7-9973-44C3-9B92-89AC0A306C20}" srcOrd="1" destOrd="0" presId="urn:microsoft.com/office/officeart/2005/8/layout/pyramid1"/>
    <dgm:cxn modelId="{CDE0D67F-E93F-4443-A980-460A32B66AE1}" type="presOf" srcId="{86A1D599-F4BD-4E4B-9F16-15B9B7F13F6C}" destId="{86771A30-4169-4990-88FD-8C7951279F09}" srcOrd="1" destOrd="0" presId="urn:microsoft.com/office/officeart/2005/8/layout/pyramid1"/>
    <dgm:cxn modelId="{B8264D10-ECDE-41FD-AF08-902C6D6D2236}" type="presOf" srcId="{A9E426D3-0229-4589-A70B-37FA9535D63C}" destId="{C49FBAD8-685C-48ED-A5C7-FE1B988F83A3}" srcOrd="1" destOrd="0" presId="urn:microsoft.com/office/officeart/2005/8/layout/pyramid1"/>
    <dgm:cxn modelId="{C35BDFB1-5DD7-494C-9787-4FC2E54AEC47}" type="presOf" srcId="{A9E426D3-0229-4589-A70B-37FA9535D63C}" destId="{6F039245-2AE5-4B65-9C23-9610796DB890}" srcOrd="0" destOrd="0" presId="urn:microsoft.com/office/officeart/2005/8/layout/pyramid1"/>
    <dgm:cxn modelId="{784D55B8-43B9-45FA-B878-6CC1217DFB05}" type="presOf" srcId="{86A1D599-F4BD-4E4B-9F16-15B9B7F13F6C}" destId="{542040F0-CD93-478B-BA71-D56E39F04ACB}" srcOrd="0" destOrd="0" presId="urn:microsoft.com/office/officeart/2005/8/layout/pyramid1"/>
    <dgm:cxn modelId="{3905F597-424B-4189-BA47-F1EC8BE78A14}" srcId="{869485FA-D480-48E3-9A59-E038920E8443}" destId="{41716B1D-0385-4C5F-8451-CF7A84B63A8F}" srcOrd="3" destOrd="0" parTransId="{836FEB78-5766-4EB8-A8F6-0954489AC178}" sibTransId="{281973C2-1627-4CA0-96DA-26090DF8B0AC}"/>
    <dgm:cxn modelId="{77920676-C08A-4C9C-95A1-68F7AAD4F0EE}" srcId="{869485FA-D480-48E3-9A59-E038920E8443}" destId="{86A1D599-F4BD-4E4B-9F16-15B9B7F13F6C}" srcOrd="1" destOrd="0" parTransId="{00E47015-79F1-4A08-83A2-F3A4BD7C7BBF}" sibTransId="{1C3876E4-78A4-495F-B2CA-35E3C457E507}"/>
    <dgm:cxn modelId="{EDE4C3EE-B8F3-4FD3-813F-89450D802212}" type="presOf" srcId="{869485FA-D480-48E3-9A59-E038920E8443}" destId="{46EB1149-25DB-4FD0-A494-A40AC611B19F}" srcOrd="0" destOrd="0" presId="urn:microsoft.com/office/officeart/2005/8/layout/pyramid1"/>
    <dgm:cxn modelId="{4C4AB35D-155B-4C2A-B5BC-21C95D4487B8}" type="presParOf" srcId="{46EB1149-25DB-4FD0-A494-A40AC611B19F}" destId="{BFA2A648-C6F1-411E-AD74-D6F35C3E90C7}" srcOrd="0" destOrd="0" presId="urn:microsoft.com/office/officeart/2005/8/layout/pyramid1"/>
    <dgm:cxn modelId="{D111A983-7A6D-4A84-957D-18FADB7EC878}" type="presParOf" srcId="{BFA2A648-C6F1-411E-AD74-D6F35C3E90C7}" destId="{19D14355-3090-4EF7-BC46-445C2D7832D6}" srcOrd="0" destOrd="0" presId="urn:microsoft.com/office/officeart/2005/8/layout/pyramid1"/>
    <dgm:cxn modelId="{F45FFE65-09D2-4A8D-B193-144C987E24B9}" type="presParOf" srcId="{BFA2A648-C6F1-411E-AD74-D6F35C3E90C7}" destId="{266BF214-7D4D-45CD-A2EE-659BC6922CC1}" srcOrd="1" destOrd="0" presId="urn:microsoft.com/office/officeart/2005/8/layout/pyramid1"/>
    <dgm:cxn modelId="{53EEB484-7CE9-4715-B189-67B28CAF94CF}" type="presParOf" srcId="{46EB1149-25DB-4FD0-A494-A40AC611B19F}" destId="{2FD98002-AC3E-4A9B-9380-0384507607B8}" srcOrd="1" destOrd="0" presId="urn:microsoft.com/office/officeart/2005/8/layout/pyramid1"/>
    <dgm:cxn modelId="{3E136725-58AE-4411-BF43-112A3615244B}" type="presParOf" srcId="{2FD98002-AC3E-4A9B-9380-0384507607B8}" destId="{542040F0-CD93-478B-BA71-D56E39F04ACB}" srcOrd="0" destOrd="0" presId="urn:microsoft.com/office/officeart/2005/8/layout/pyramid1"/>
    <dgm:cxn modelId="{C14BEAB0-E684-4CD2-8ED7-885D5142DAA0}" type="presParOf" srcId="{2FD98002-AC3E-4A9B-9380-0384507607B8}" destId="{86771A30-4169-4990-88FD-8C7951279F09}" srcOrd="1" destOrd="0" presId="urn:microsoft.com/office/officeart/2005/8/layout/pyramid1"/>
    <dgm:cxn modelId="{06B3AE4C-8D36-4D40-BF72-842ECCC0F0B8}" type="presParOf" srcId="{46EB1149-25DB-4FD0-A494-A40AC611B19F}" destId="{630333FB-FB4A-44F2-9F1D-49F679A5C0E1}" srcOrd="2" destOrd="0" presId="urn:microsoft.com/office/officeart/2005/8/layout/pyramid1"/>
    <dgm:cxn modelId="{8A004B2E-235B-4226-843F-61C4A9D2B138}" type="presParOf" srcId="{630333FB-FB4A-44F2-9F1D-49F679A5C0E1}" destId="{6F039245-2AE5-4B65-9C23-9610796DB890}" srcOrd="0" destOrd="0" presId="urn:microsoft.com/office/officeart/2005/8/layout/pyramid1"/>
    <dgm:cxn modelId="{FEDE7D31-146D-490E-A876-8D1AC63F3E21}" type="presParOf" srcId="{630333FB-FB4A-44F2-9F1D-49F679A5C0E1}" destId="{C49FBAD8-685C-48ED-A5C7-FE1B988F83A3}" srcOrd="1" destOrd="0" presId="urn:microsoft.com/office/officeart/2005/8/layout/pyramid1"/>
    <dgm:cxn modelId="{653186F8-9D83-4445-AD53-6599F8A5669C}" type="presParOf" srcId="{46EB1149-25DB-4FD0-A494-A40AC611B19F}" destId="{56A79CE5-B654-46C4-A66C-D028D6D5CB0B}" srcOrd="3" destOrd="0" presId="urn:microsoft.com/office/officeart/2005/8/layout/pyramid1"/>
    <dgm:cxn modelId="{CCBA8CF3-E7DB-401A-B66C-7DD2079C6A73}" type="presParOf" srcId="{56A79CE5-B654-46C4-A66C-D028D6D5CB0B}" destId="{E7FACADB-AAAA-4C88-819A-4736F9351FAA}" srcOrd="0" destOrd="0" presId="urn:microsoft.com/office/officeart/2005/8/layout/pyramid1"/>
    <dgm:cxn modelId="{99FCC0B7-AA39-41A4-BB09-B4EBED3DFD36}" type="presParOf" srcId="{56A79CE5-B654-46C4-A66C-D028D6D5CB0B}" destId="{D716B8D7-9973-44C3-9B92-89AC0A306C20}"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A862AF-03B8-4CF6-9BF5-548810948013}"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id-ID"/>
        </a:p>
      </dgm:t>
    </dgm:pt>
    <dgm:pt modelId="{192410CC-088E-4227-A4EF-579EAEEAA6B4}">
      <dgm:prSet phldrT="[Text]" custT="1"/>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d-ID" sz="2000" b="1" dirty="0" smtClean="0">
              <a:solidFill>
                <a:schemeClr val="tx1"/>
              </a:solidFill>
              <a:latin typeface="Algerian" pitchFamily="82" charset="0"/>
            </a:rPr>
            <a:t>1.	Menulis rumus dengan mengetikkan angka langsung</a:t>
          </a:r>
          <a:endParaRPr lang="id-ID" sz="2000" b="1" dirty="0">
            <a:solidFill>
              <a:schemeClr val="tx1"/>
            </a:solidFill>
            <a:latin typeface="Algerian" pitchFamily="82" charset="0"/>
          </a:endParaRPr>
        </a:p>
      </dgm:t>
    </dgm:pt>
    <dgm:pt modelId="{6134140D-2BFF-46F9-AFBD-F286E69C504B}" type="parTrans" cxnId="{3E4CFE83-0828-4A0E-9702-883692EBA4D5}">
      <dgm:prSet/>
      <dgm:spPr/>
      <dgm:t>
        <a:bodyPr/>
        <a:lstStyle/>
        <a:p>
          <a:endParaRPr lang="id-ID"/>
        </a:p>
      </dgm:t>
    </dgm:pt>
    <dgm:pt modelId="{19FADE9D-AFCF-4082-932B-634B2C2E33B2}" type="sibTrans" cxnId="{3E4CFE83-0828-4A0E-9702-883692EBA4D5}">
      <dgm:prSet/>
      <dgm:spPr/>
      <dgm:t>
        <a:bodyPr/>
        <a:lstStyle/>
        <a:p>
          <a:endParaRPr lang="id-ID"/>
        </a:p>
      </dgm:t>
    </dgm:pt>
    <dgm:pt modelId="{01FC9F95-AE5A-4FD2-9E27-EA0A7CC7C284}">
      <dgm:prSet phldrT="[Text]" custT="1"/>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rtl="0"/>
          <a:r>
            <a:rPr lang="id-ID" sz="1600" b="0" i="1" dirty="0" smtClean="0">
              <a:solidFill>
                <a:schemeClr val="bg1"/>
              </a:solidFill>
            </a:rPr>
            <a:t>a.   Letakkan penunjuk sel pada sel tempat hasil rumus akan ditampilkan (pada contoh diatas sel C6)</a:t>
          </a:r>
        </a:p>
        <a:p>
          <a:pPr algn="just" rtl="0"/>
          <a:r>
            <a:rPr lang="nn-NO" sz="1600" b="0" i="1" dirty="0" smtClean="0">
              <a:solidFill>
                <a:schemeClr val="bg1"/>
              </a:solidFill>
            </a:rPr>
            <a:t>b.</a:t>
          </a:r>
          <a:r>
            <a:rPr lang="id-ID" sz="1600" b="0" i="1" dirty="0" smtClean="0">
              <a:solidFill>
                <a:schemeClr val="bg1"/>
              </a:solidFill>
            </a:rPr>
            <a:t>   </a:t>
          </a:r>
          <a:r>
            <a:rPr lang="nn-NO" sz="1600" b="0" i="1" dirty="0" smtClean="0">
              <a:solidFill>
                <a:schemeClr val="bg1"/>
              </a:solidFill>
            </a:rPr>
            <a:t>Pada formula bar, ketikkan = 5000000+3500000, lalu tekan</a:t>
          </a:r>
          <a:r>
            <a:rPr lang="id-ID" sz="1600" b="0" i="1" dirty="0" smtClean="0">
              <a:solidFill>
                <a:schemeClr val="bg1"/>
              </a:solidFill>
            </a:rPr>
            <a:t> tombol enter.</a:t>
          </a:r>
        </a:p>
        <a:p>
          <a:pPr algn="just" rtl="0"/>
          <a:r>
            <a:rPr lang="id-ID" sz="1600" b="0" i="1" dirty="0" smtClean="0">
              <a:solidFill>
                <a:schemeClr val="bg1"/>
              </a:solidFill>
            </a:rPr>
            <a:t>Menulis rumus dengan cara ini cukup mudah kalau rumusnya sederhana	</a:t>
          </a:r>
          <a:r>
            <a:rPr lang="nn-NO" sz="1600" b="0" i="1" dirty="0" smtClean="0">
              <a:solidFill>
                <a:schemeClr val="bg1"/>
              </a:solidFill>
            </a:rPr>
            <a:t>dan pendek </a:t>
          </a:r>
          <a:r>
            <a:rPr lang="nn-NO" sz="1800" b="0" i="1" dirty="0" smtClean="0">
              <a:solidFill>
                <a:schemeClr val="bg1"/>
              </a:solidFill>
            </a:rPr>
            <a:t>serta angkanya tetap.</a:t>
          </a:r>
          <a:endParaRPr lang="id-ID" sz="1800" b="0" i="1" dirty="0">
            <a:solidFill>
              <a:schemeClr val="bg1"/>
            </a:solidFill>
          </a:endParaRPr>
        </a:p>
      </dgm:t>
    </dgm:pt>
    <dgm:pt modelId="{A55DC820-6619-4F09-B662-89F8BF207019}" type="parTrans" cxnId="{D2BD21BD-55B1-4972-AD27-4F8B9B500DE9}">
      <dgm:prSet/>
      <dgm:spPr/>
      <dgm:t>
        <a:bodyPr/>
        <a:lstStyle/>
        <a:p>
          <a:endParaRPr lang="id-ID"/>
        </a:p>
      </dgm:t>
    </dgm:pt>
    <dgm:pt modelId="{744119B9-2AF1-4F68-A4A7-8408F697F13F}" type="sibTrans" cxnId="{D2BD21BD-55B1-4972-AD27-4F8B9B500DE9}">
      <dgm:prSet/>
      <dgm:spPr/>
      <dgm:t>
        <a:bodyPr/>
        <a:lstStyle/>
        <a:p>
          <a:endParaRPr lang="id-ID"/>
        </a:p>
      </dgm:t>
    </dgm:pt>
    <dgm:pt modelId="{A546C11B-B9F4-47B6-B4A4-7DEA29419D4C}">
      <dgm:prSet phldrT="[Text]"/>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i-FI" b="1" dirty="0" smtClean="0">
              <a:solidFill>
                <a:schemeClr val="tx1"/>
              </a:solidFill>
              <a:latin typeface="Algerian" pitchFamily="82" charset="0"/>
            </a:rPr>
            <a:t>2.</a:t>
          </a:r>
          <a:r>
            <a:rPr lang="id-ID" b="1" dirty="0" smtClean="0">
              <a:solidFill>
                <a:schemeClr val="tx1"/>
              </a:solidFill>
              <a:latin typeface="Algerian" pitchFamily="82" charset="0"/>
            </a:rPr>
            <a:t>	</a:t>
          </a:r>
          <a:r>
            <a:rPr lang="fi-FI" b="1" dirty="0" smtClean="0">
              <a:solidFill>
                <a:schemeClr val="tx1"/>
              </a:solidFill>
              <a:latin typeface="Algerian" pitchFamily="82" charset="0"/>
            </a:rPr>
            <a:t>Menulis rumus dengan menggunakan alamat sel</a:t>
          </a:r>
          <a:endParaRPr lang="id-ID" b="1" dirty="0">
            <a:solidFill>
              <a:schemeClr val="tx1"/>
            </a:solidFill>
            <a:latin typeface="Algerian" pitchFamily="82" charset="0"/>
          </a:endParaRPr>
        </a:p>
      </dgm:t>
    </dgm:pt>
    <dgm:pt modelId="{F5DB957E-BA7F-4A1A-BF8C-B10D3C80E26F}" type="parTrans" cxnId="{4D7EA036-2A55-4ECD-97CB-20C13C3232F9}">
      <dgm:prSet/>
      <dgm:spPr/>
      <dgm:t>
        <a:bodyPr/>
        <a:lstStyle/>
        <a:p>
          <a:endParaRPr lang="id-ID"/>
        </a:p>
      </dgm:t>
    </dgm:pt>
    <dgm:pt modelId="{DEAEDDB1-37F4-4892-BB4A-F5444C8EF9E2}" type="sibTrans" cxnId="{4D7EA036-2A55-4ECD-97CB-20C13C3232F9}">
      <dgm:prSet/>
      <dgm:spPr/>
      <dgm:t>
        <a:bodyPr/>
        <a:lstStyle/>
        <a:p>
          <a:endParaRPr lang="id-ID"/>
        </a:p>
      </dgm:t>
    </dgm:pt>
    <dgm:pt modelId="{07F67C1D-BEAD-4379-902D-6ED07916E447}">
      <dgm:prSet phldrT="[Text]" custT="1"/>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id-ID" sz="1600" i="1" dirty="0" smtClean="0"/>
            <a:t>a.   Letakkan penunjuk sel pada sel tempat hasil rumus ditampilkan (sel C6 misalnya)</a:t>
          </a:r>
        </a:p>
        <a:p>
          <a:pPr algn="just"/>
          <a:r>
            <a:rPr lang="id-ID" sz="1600" i="1" dirty="0" smtClean="0"/>
            <a:t>b.   Pada formula bar, ketikkan = C4+C5, lalu tekan tombol enter.</a:t>
          </a:r>
        </a:p>
        <a:p>
          <a:pPr algn="just"/>
          <a:r>
            <a:rPr lang="id-ID" sz="1600" i="1" dirty="0" smtClean="0"/>
            <a:t>Menulis rumus dengan cara ini sangat bermanfaat jika datanya sering berubah.</a:t>
          </a:r>
          <a:endParaRPr lang="id-ID" sz="1600" i="1" dirty="0"/>
        </a:p>
      </dgm:t>
    </dgm:pt>
    <dgm:pt modelId="{508C5A3A-2783-4EC5-9F4A-EDBBC5A17D4B}" type="parTrans" cxnId="{074186B6-748A-4DA7-BF3A-0026EF033D8E}">
      <dgm:prSet/>
      <dgm:spPr/>
      <dgm:t>
        <a:bodyPr/>
        <a:lstStyle/>
        <a:p>
          <a:endParaRPr lang="id-ID"/>
        </a:p>
      </dgm:t>
    </dgm:pt>
    <dgm:pt modelId="{D34798C2-05CA-4FAB-8B07-BFD26782A49D}" type="sibTrans" cxnId="{074186B6-748A-4DA7-BF3A-0026EF033D8E}">
      <dgm:prSet/>
      <dgm:spPr/>
      <dgm:t>
        <a:bodyPr/>
        <a:lstStyle/>
        <a:p>
          <a:endParaRPr lang="id-ID"/>
        </a:p>
      </dgm:t>
    </dgm:pt>
    <dgm:pt modelId="{89BA8BED-EA89-46FD-BD8B-FAA33D80A474}">
      <dgm:prSet phldrT="[Text]" custT="1"/>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d-ID" sz="2000" b="1" dirty="0" smtClean="0">
              <a:latin typeface="Algerian" pitchFamily="82" charset="0"/>
            </a:rPr>
            <a:t>3.	Menulis rumus dengan bantuan mouse</a:t>
          </a:r>
          <a:endParaRPr lang="id-ID" sz="2000" b="1" dirty="0">
            <a:latin typeface="Algerian" pitchFamily="82" charset="0"/>
          </a:endParaRPr>
        </a:p>
      </dgm:t>
    </dgm:pt>
    <dgm:pt modelId="{7A909CAC-B63F-4CEF-9BA6-C445E7B46AE7}" type="parTrans" cxnId="{D23FB5BD-60B0-4387-9124-28E1D576237A}">
      <dgm:prSet/>
      <dgm:spPr/>
      <dgm:t>
        <a:bodyPr/>
        <a:lstStyle/>
        <a:p>
          <a:endParaRPr lang="id-ID"/>
        </a:p>
      </dgm:t>
    </dgm:pt>
    <dgm:pt modelId="{2063F666-4F0E-4C27-B33E-6770EF1EB246}" type="sibTrans" cxnId="{D23FB5BD-60B0-4387-9124-28E1D576237A}">
      <dgm:prSet/>
      <dgm:spPr/>
      <dgm:t>
        <a:bodyPr/>
        <a:lstStyle/>
        <a:p>
          <a:endParaRPr lang="id-ID"/>
        </a:p>
      </dgm:t>
    </dgm:pt>
    <dgm:pt modelId="{66F5E58A-0F17-479B-A190-1276518795BA}">
      <dgm:prSet phldrT="[Text]" custT="1"/>
      <dgm:spPr>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d-ID" sz="1600" i="1" dirty="0" smtClean="0"/>
            <a:t>a.   Letakkan penunjuk sel pada sel tempat hasil rumus akan ditampilkan (pada contoh diatas sel C6)</a:t>
          </a:r>
        </a:p>
        <a:p>
          <a:r>
            <a:rPr lang="fi-FI" sz="1600" i="1" dirty="0" smtClean="0"/>
            <a:t>b.</a:t>
          </a:r>
          <a:r>
            <a:rPr lang="id-ID" sz="1600" i="1" dirty="0" smtClean="0"/>
            <a:t>   K</a:t>
          </a:r>
          <a:r>
            <a:rPr lang="fi-FI" sz="1600" i="1" dirty="0" smtClean="0"/>
            <a:t>etikkan = , kemudian pilih dan klik sel C4</a:t>
          </a:r>
          <a:endParaRPr lang="id-ID" sz="1600" i="1" dirty="0" smtClean="0"/>
        </a:p>
        <a:p>
          <a:r>
            <a:rPr lang="id-ID" sz="1600" i="1" dirty="0" smtClean="0"/>
            <a:t>c.   Ketik +, kemudian pilih dan klik sel C5</a:t>
          </a:r>
        </a:p>
        <a:p>
          <a:r>
            <a:rPr lang="id-ID" sz="1600" i="1" dirty="0" smtClean="0"/>
            <a:t>d.  Tekan tombol enter</a:t>
          </a:r>
        </a:p>
        <a:p>
          <a:r>
            <a:rPr lang="id-ID" sz="1600" i="1" dirty="0" smtClean="0"/>
            <a:t>Menulis rumus dengan cara ini sangat dianjurkan karena memperkecil </a:t>
          </a:r>
          <a:r>
            <a:rPr lang="fi-FI" sz="1600" i="1" dirty="0" smtClean="0"/>
            <a:t>kemungkinan salah ketik alam</a:t>
          </a:r>
          <a:r>
            <a:rPr lang="id-ID" sz="1600" i="1" dirty="0" smtClean="0"/>
            <a:t>a</a:t>
          </a:r>
          <a:r>
            <a:rPr lang="fi-FI" sz="1600" i="1" dirty="0" smtClean="0"/>
            <a:t>t sel.</a:t>
          </a:r>
          <a:endParaRPr lang="id-ID" sz="1600" i="1" dirty="0"/>
        </a:p>
      </dgm:t>
    </dgm:pt>
    <dgm:pt modelId="{701A6CA8-23D8-4D5D-88C2-13D7653C9592}" type="parTrans" cxnId="{859AF32B-C533-4E11-B6A1-0E7C74C2968F}">
      <dgm:prSet/>
      <dgm:spPr/>
      <dgm:t>
        <a:bodyPr/>
        <a:lstStyle/>
        <a:p>
          <a:endParaRPr lang="id-ID"/>
        </a:p>
      </dgm:t>
    </dgm:pt>
    <dgm:pt modelId="{44FF97D0-9434-49FE-BD26-2F0EF624D878}" type="sibTrans" cxnId="{859AF32B-C533-4E11-B6A1-0E7C74C2968F}">
      <dgm:prSet/>
      <dgm:spPr/>
      <dgm:t>
        <a:bodyPr/>
        <a:lstStyle/>
        <a:p>
          <a:endParaRPr lang="id-ID"/>
        </a:p>
      </dgm:t>
    </dgm:pt>
    <dgm:pt modelId="{03E73942-E862-4115-B90C-1182621D4882}" type="pres">
      <dgm:prSet presAssocID="{18A862AF-03B8-4CF6-9BF5-548810948013}" presName="Name0" presStyleCnt="0">
        <dgm:presLayoutVars>
          <dgm:dir/>
          <dgm:animLvl val="lvl"/>
          <dgm:resizeHandles val="exact"/>
        </dgm:presLayoutVars>
      </dgm:prSet>
      <dgm:spPr/>
      <dgm:t>
        <a:bodyPr/>
        <a:lstStyle/>
        <a:p>
          <a:endParaRPr lang="id-ID"/>
        </a:p>
      </dgm:t>
    </dgm:pt>
    <dgm:pt modelId="{FD7EAF00-39A2-44F7-8402-AC0E7973D2CA}" type="pres">
      <dgm:prSet presAssocID="{89BA8BED-EA89-46FD-BD8B-FAA33D80A474}" presName="boxAndChildren" presStyleCnt="0"/>
      <dgm:spPr/>
    </dgm:pt>
    <dgm:pt modelId="{83ACF978-4FA8-43ED-AD2A-B23BCF0EF1D8}" type="pres">
      <dgm:prSet presAssocID="{89BA8BED-EA89-46FD-BD8B-FAA33D80A474}" presName="parentTextBox" presStyleLbl="node1" presStyleIdx="0" presStyleCnt="3"/>
      <dgm:spPr/>
      <dgm:t>
        <a:bodyPr/>
        <a:lstStyle/>
        <a:p>
          <a:endParaRPr lang="id-ID"/>
        </a:p>
      </dgm:t>
    </dgm:pt>
    <dgm:pt modelId="{9DDFF18B-AC67-4301-8211-49DD28300406}" type="pres">
      <dgm:prSet presAssocID="{89BA8BED-EA89-46FD-BD8B-FAA33D80A474}" presName="entireBox" presStyleLbl="node1" presStyleIdx="0" presStyleCnt="3" custScaleY="62933" custLinFactNeighborY="-10558"/>
      <dgm:spPr/>
      <dgm:t>
        <a:bodyPr/>
        <a:lstStyle/>
        <a:p>
          <a:endParaRPr lang="id-ID"/>
        </a:p>
      </dgm:t>
    </dgm:pt>
    <dgm:pt modelId="{16F1994A-BBF4-4430-947C-9418240A9F13}" type="pres">
      <dgm:prSet presAssocID="{89BA8BED-EA89-46FD-BD8B-FAA33D80A474}" presName="descendantBox" presStyleCnt="0"/>
      <dgm:spPr/>
    </dgm:pt>
    <dgm:pt modelId="{63AB65F9-AB3B-413D-A293-F8C02FF0D126}" type="pres">
      <dgm:prSet presAssocID="{66F5E58A-0F17-479B-A190-1276518795BA}" presName="childTextBox" presStyleLbl="fgAccFollowNode1" presStyleIdx="0" presStyleCnt="3" custScaleY="138744" custLinFactNeighborY="-23783">
        <dgm:presLayoutVars>
          <dgm:bulletEnabled val="1"/>
        </dgm:presLayoutVars>
      </dgm:prSet>
      <dgm:spPr/>
      <dgm:t>
        <a:bodyPr/>
        <a:lstStyle/>
        <a:p>
          <a:endParaRPr lang="id-ID"/>
        </a:p>
      </dgm:t>
    </dgm:pt>
    <dgm:pt modelId="{7D47D19E-F444-415E-9AC4-698B2B993056}" type="pres">
      <dgm:prSet presAssocID="{DEAEDDB1-37F4-4892-BB4A-F5444C8EF9E2}" presName="sp" presStyleCnt="0"/>
      <dgm:spPr/>
    </dgm:pt>
    <dgm:pt modelId="{215F4C7A-C2FD-4F36-B0A2-E2DDFDB68BA3}" type="pres">
      <dgm:prSet presAssocID="{A546C11B-B9F4-47B6-B4A4-7DEA29419D4C}" presName="arrowAndChildren" presStyleCnt="0"/>
      <dgm:spPr/>
    </dgm:pt>
    <dgm:pt modelId="{583D6758-EFB0-4216-88D6-6301C5FEAD5D}" type="pres">
      <dgm:prSet presAssocID="{A546C11B-B9F4-47B6-B4A4-7DEA29419D4C}" presName="parentTextArrow" presStyleLbl="node1" presStyleIdx="0" presStyleCnt="3"/>
      <dgm:spPr/>
      <dgm:t>
        <a:bodyPr/>
        <a:lstStyle/>
        <a:p>
          <a:endParaRPr lang="id-ID"/>
        </a:p>
      </dgm:t>
    </dgm:pt>
    <dgm:pt modelId="{BA26BEBC-6B6E-4617-ACB7-8705D1D361D4}" type="pres">
      <dgm:prSet presAssocID="{A546C11B-B9F4-47B6-B4A4-7DEA29419D4C}" presName="arrow" presStyleLbl="node1" presStyleIdx="1" presStyleCnt="3" custScaleY="54242" custLinFactNeighborY="-2628"/>
      <dgm:spPr/>
      <dgm:t>
        <a:bodyPr/>
        <a:lstStyle/>
        <a:p>
          <a:endParaRPr lang="id-ID"/>
        </a:p>
      </dgm:t>
    </dgm:pt>
    <dgm:pt modelId="{2662AEC5-E181-404D-85B6-E6C73BE2B880}" type="pres">
      <dgm:prSet presAssocID="{A546C11B-B9F4-47B6-B4A4-7DEA29419D4C}" presName="descendantArrow" presStyleCnt="0"/>
      <dgm:spPr/>
    </dgm:pt>
    <dgm:pt modelId="{EFED50D3-C667-44BF-B2F6-1C6439F2A18B}" type="pres">
      <dgm:prSet presAssocID="{07F67C1D-BEAD-4379-902D-6ED07916E447}" presName="childTextArrow" presStyleLbl="fgAccFollowNode1" presStyleIdx="1" presStyleCnt="3" custScaleY="82604" custLinFactNeighborY="-5652">
        <dgm:presLayoutVars>
          <dgm:bulletEnabled val="1"/>
        </dgm:presLayoutVars>
      </dgm:prSet>
      <dgm:spPr/>
      <dgm:t>
        <a:bodyPr/>
        <a:lstStyle/>
        <a:p>
          <a:endParaRPr lang="id-ID"/>
        </a:p>
      </dgm:t>
    </dgm:pt>
    <dgm:pt modelId="{26C2825E-1B11-49DB-924A-D082EDEAEF4A}" type="pres">
      <dgm:prSet presAssocID="{19FADE9D-AFCF-4082-932B-634B2C2E33B2}" presName="sp" presStyleCnt="0"/>
      <dgm:spPr/>
    </dgm:pt>
    <dgm:pt modelId="{B9923145-7BD3-45F4-B372-D6767186ABD8}" type="pres">
      <dgm:prSet presAssocID="{192410CC-088E-4227-A4EF-579EAEEAA6B4}" presName="arrowAndChildren" presStyleCnt="0"/>
      <dgm:spPr/>
    </dgm:pt>
    <dgm:pt modelId="{A0C6CB3B-CBAC-4D23-A11C-8635E1A7630C}" type="pres">
      <dgm:prSet presAssocID="{192410CC-088E-4227-A4EF-579EAEEAA6B4}" presName="parentTextArrow" presStyleLbl="node1" presStyleIdx="1" presStyleCnt="3"/>
      <dgm:spPr/>
      <dgm:t>
        <a:bodyPr/>
        <a:lstStyle/>
        <a:p>
          <a:endParaRPr lang="id-ID"/>
        </a:p>
      </dgm:t>
    </dgm:pt>
    <dgm:pt modelId="{8A4F44A6-39BC-46AF-9112-0EE8D287155D}" type="pres">
      <dgm:prSet presAssocID="{192410CC-088E-4227-A4EF-579EAEEAA6B4}" presName="arrow" presStyleLbl="node1" presStyleIdx="2" presStyleCnt="3" custScaleY="65962" custLinFactNeighborY="-2857"/>
      <dgm:spPr/>
      <dgm:t>
        <a:bodyPr/>
        <a:lstStyle/>
        <a:p>
          <a:endParaRPr lang="id-ID"/>
        </a:p>
      </dgm:t>
    </dgm:pt>
    <dgm:pt modelId="{5205F664-CB4D-4961-8195-A9504206B4AE}" type="pres">
      <dgm:prSet presAssocID="{192410CC-088E-4227-A4EF-579EAEEAA6B4}" presName="descendantArrow" presStyleCnt="0"/>
      <dgm:spPr/>
    </dgm:pt>
    <dgm:pt modelId="{BE729640-4D6A-4E5A-864A-512AFB29D816}" type="pres">
      <dgm:prSet presAssocID="{01FC9F95-AE5A-4FD2-9E27-EA0A7CC7C284}" presName="childTextArrow" presStyleLbl="fgAccFollowNode1" presStyleIdx="2" presStyleCnt="3" custScaleY="107970" custLinFactNeighborY="-3108">
        <dgm:presLayoutVars>
          <dgm:bulletEnabled val="1"/>
        </dgm:presLayoutVars>
      </dgm:prSet>
      <dgm:spPr/>
      <dgm:t>
        <a:bodyPr/>
        <a:lstStyle/>
        <a:p>
          <a:endParaRPr lang="id-ID"/>
        </a:p>
      </dgm:t>
    </dgm:pt>
  </dgm:ptLst>
  <dgm:cxnLst>
    <dgm:cxn modelId="{EA47CD40-0169-481D-83A0-9672F2AC777D}" type="presOf" srcId="{66F5E58A-0F17-479B-A190-1276518795BA}" destId="{63AB65F9-AB3B-413D-A293-F8C02FF0D126}" srcOrd="0" destOrd="0" presId="urn:microsoft.com/office/officeart/2005/8/layout/process4"/>
    <dgm:cxn modelId="{A128B300-648A-44BC-9991-65CF482DA1D4}" type="presOf" srcId="{192410CC-088E-4227-A4EF-579EAEEAA6B4}" destId="{8A4F44A6-39BC-46AF-9112-0EE8D287155D}" srcOrd="1" destOrd="0" presId="urn:microsoft.com/office/officeart/2005/8/layout/process4"/>
    <dgm:cxn modelId="{1E3AD5A3-394C-4642-8A4B-727513CF4B30}" type="presOf" srcId="{01FC9F95-AE5A-4FD2-9E27-EA0A7CC7C284}" destId="{BE729640-4D6A-4E5A-864A-512AFB29D816}" srcOrd="0" destOrd="0" presId="urn:microsoft.com/office/officeart/2005/8/layout/process4"/>
    <dgm:cxn modelId="{8FE705F0-629D-40CB-AE90-B26DF5BA5A9C}" type="presOf" srcId="{18A862AF-03B8-4CF6-9BF5-548810948013}" destId="{03E73942-E862-4115-B90C-1182621D4882}" srcOrd="0" destOrd="0" presId="urn:microsoft.com/office/officeart/2005/8/layout/process4"/>
    <dgm:cxn modelId="{C672E6F1-5A18-4D27-A7C3-D02F3C57712C}" type="presOf" srcId="{07F67C1D-BEAD-4379-902D-6ED07916E447}" destId="{EFED50D3-C667-44BF-B2F6-1C6439F2A18B}" srcOrd="0" destOrd="0" presId="urn:microsoft.com/office/officeart/2005/8/layout/process4"/>
    <dgm:cxn modelId="{D23FB5BD-60B0-4387-9124-28E1D576237A}" srcId="{18A862AF-03B8-4CF6-9BF5-548810948013}" destId="{89BA8BED-EA89-46FD-BD8B-FAA33D80A474}" srcOrd="2" destOrd="0" parTransId="{7A909CAC-B63F-4CEF-9BA6-C445E7B46AE7}" sibTransId="{2063F666-4F0E-4C27-B33E-6770EF1EB246}"/>
    <dgm:cxn modelId="{074186B6-748A-4DA7-BF3A-0026EF033D8E}" srcId="{A546C11B-B9F4-47B6-B4A4-7DEA29419D4C}" destId="{07F67C1D-BEAD-4379-902D-6ED07916E447}" srcOrd="0" destOrd="0" parTransId="{508C5A3A-2783-4EC5-9F4A-EDBBC5A17D4B}" sibTransId="{D34798C2-05CA-4FAB-8B07-BFD26782A49D}"/>
    <dgm:cxn modelId="{D83E74EB-2632-4C3E-9ED5-FD809E6CECE7}" type="presOf" srcId="{89BA8BED-EA89-46FD-BD8B-FAA33D80A474}" destId="{9DDFF18B-AC67-4301-8211-49DD28300406}" srcOrd="1" destOrd="0" presId="urn:microsoft.com/office/officeart/2005/8/layout/process4"/>
    <dgm:cxn modelId="{D2BD21BD-55B1-4972-AD27-4F8B9B500DE9}" srcId="{192410CC-088E-4227-A4EF-579EAEEAA6B4}" destId="{01FC9F95-AE5A-4FD2-9E27-EA0A7CC7C284}" srcOrd="0" destOrd="0" parTransId="{A55DC820-6619-4F09-B662-89F8BF207019}" sibTransId="{744119B9-2AF1-4F68-A4A7-8408F697F13F}"/>
    <dgm:cxn modelId="{498AC0C3-8313-4EC4-B103-DD9F328227F2}" type="presOf" srcId="{A546C11B-B9F4-47B6-B4A4-7DEA29419D4C}" destId="{583D6758-EFB0-4216-88D6-6301C5FEAD5D}" srcOrd="0" destOrd="0" presId="urn:microsoft.com/office/officeart/2005/8/layout/process4"/>
    <dgm:cxn modelId="{37C9D086-152A-4F19-BD0A-C300F1115944}" type="presOf" srcId="{192410CC-088E-4227-A4EF-579EAEEAA6B4}" destId="{A0C6CB3B-CBAC-4D23-A11C-8635E1A7630C}" srcOrd="0" destOrd="0" presId="urn:microsoft.com/office/officeart/2005/8/layout/process4"/>
    <dgm:cxn modelId="{4D7EA036-2A55-4ECD-97CB-20C13C3232F9}" srcId="{18A862AF-03B8-4CF6-9BF5-548810948013}" destId="{A546C11B-B9F4-47B6-B4A4-7DEA29419D4C}" srcOrd="1" destOrd="0" parTransId="{F5DB957E-BA7F-4A1A-BF8C-B10D3C80E26F}" sibTransId="{DEAEDDB1-37F4-4892-BB4A-F5444C8EF9E2}"/>
    <dgm:cxn modelId="{3E4CFE83-0828-4A0E-9702-883692EBA4D5}" srcId="{18A862AF-03B8-4CF6-9BF5-548810948013}" destId="{192410CC-088E-4227-A4EF-579EAEEAA6B4}" srcOrd="0" destOrd="0" parTransId="{6134140D-2BFF-46F9-AFBD-F286E69C504B}" sibTransId="{19FADE9D-AFCF-4082-932B-634B2C2E33B2}"/>
    <dgm:cxn modelId="{2F7C19EF-7FF5-40B4-91C4-A40CA0A71E11}" type="presOf" srcId="{A546C11B-B9F4-47B6-B4A4-7DEA29419D4C}" destId="{BA26BEBC-6B6E-4617-ACB7-8705D1D361D4}" srcOrd="1" destOrd="0" presId="urn:microsoft.com/office/officeart/2005/8/layout/process4"/>
    <dgm:cxn modelId="{F03426CE-FB5E-4981-A7A4-29638B8C65A4}" type="presOf" srcId="{89BA8BED-EA89-46FD-BD8B-FAA33D80A474}" destId="{83ACF978-4FA8-43ED-AD2A-B23BCF0EF1D8}" srcOrd="0" destOrd="0" presId="urn:microsoft.com/office/officeart/2005/8/layout/process4"/>
    <dgm:cxn modelId="{859AF32B-C533-4E11-B6A1-0E7C74C2968F}" srcId="{89BA8BED-EA89-46FD-BD8B-FAA33D80A474}" destId="{66F5E58A-0F17-479B-A190-1276518795BA}" srcOrd="0" destOrd="0" parTransId="{701A6CA8-23D8-4D5D-88C2-13D7653C9592}" sibTransId="{44FF97D0-9434-49FE-BD26-2F0EF624D878}"/>
    <dgm:cxn modelId="{AD222A74-A6E8-4863-A41E-80C1AC13B2FE}" type="presParOf" srcId="{03E73942-E862-4115-B90C-1182621D4882}" destId="{FD7EAF00-39A2-44F7-8402-AC0E7973D2CA}" srcOrd="0" destOrd="0" presId="urn:microsoft.com/office/officeart/2005/8/layout/process4"/>
    <dgm:cxn modelId="{1B24752F-4FC5-4AC1-AC48-E15D9E9D4F94}" type="presParOf" srcId="{FD7EAF00-39A2-44F7-8402-AC0E7973D2CA}" destId="{83ACF978-4FA8-43ED-AD2A-B23BCF0EF1D8}" srcOrd="0" destOrd="0" presId="urn:microsoft.com/office/officeart/2005/8/layout/process4"/>
    <dgm:cxn modelId="{9389876F-5EFA-4493-9077-0ECF61730C34}" type="presParOf" srcId="{FD7EAF00-39A2-44F7-8402-AC0E7973D2CA}" destId="{9DDFF18B-AC67-4301-8211-49DD28300406}" srcOrd="1" destOrd="0" presId="urn:microsoft.com/office/officeart/2005/8/layout/process4"/>
    <dgm:cxn modelId="{5D0B4CAC-89F8-4EF3-8700-01F050C0717B}" type="presParOf" srcId="{FD7EAF00-39A2-44F7-8402-AC0E7973D2CA}" destId="{16F1994A-BBF4-4430-947C-9418240A9F13}" srcOrd="2" destOrd="0" presId="urn:microsoft.com/office/officeart/2005/8/layout/process4"/>
    <dgm:cxn modelId="{7384F4B1-7C0A-46E6-929F-49D530836A62}" type="presParOf" srcId="{16F1994A-BBF4-4430-947C-9418240A9F13}" destId="{63AB65F9-AB3B-413D-A293-F8C02FF0D126}" srcOrd="0" destOrd="0" presId="urn:microsoft.com/office/officeart/2005/8/layout/process4"/>
    <dgm:cxn modelId="{5A51E62F-8C60-4A3C-ABF2-0CEC909BDA4B}" type="presParOf" srcId="{03E73942-E862-4115-B90C-1182621D4882}" destId="{7D47D19E-F444-415E-9AC4-698B2B993056}" srcOrd="1" destOrd="0" presId="urn:microsoft.com/office/officeart/2005/8/layout/process4"/>
    <dgm:cxn modelId="{96D0E089-3BE6-4636-98F4-E76238EC4F5E}" type="presParOf" srcId="{03E73942-E862-4115-B90C-1182621D4882}" destId="{215F4C7A-C2FD-4F36-B0A2-E2DDFDB68BA3}" srcOrd="2" destOrd="0" presId="urn:microsoft.com/office/officeart/2005/8/layout/process4"/>
    <dgm:cxn modelId="{B994380A-99D9-4226-B79E-6C357973FA23}" type="presParOf" srcId="{215F4C7A-C2FD-4F36-B0A2-E2DDFDB68BA3}" destId="{583D6758-EFB0-4216-88D6-6301C5FEAD5D}" srcOrd="0" destOrd="0" presId="urn:microsoft.com/office/officeart/2005/8/layout/process4"/>
    <dgm:cxn modelId="{FB8F01C5-FF6C-46EB-90B0-9CB0D5E0819F}" type="presParOf" srcId="{215F4C7A-C2FD-4F36-B0A2-E2DDFDB68BA3}" destId="{BA26BEBC-6B6E-4617-ACB7-8705D1D361D4}" srcOrd="1" destOrd="0" presId="urn:microsoft.com/office/officeart/2005/8/layout/process4"/>
    <dgm:cxn modelId="{5A01B777-F5BD-4206-8106-AA3DECED37C6}" type="presParOf" srcId="{215F4C7A-C2FD-4F36-B0A2-E2DDFDB68BA3}" destId="{2662AEC5-E181-404D-85B6-E6C73BE2B880}" srcOrd="2" destOrd="0" presId="urn:microsoft.com/office/officeart/2005/8/layout/process4"/>
    <dgm:cxn modelId="{B35A7C01-2562-4945-9D94-32F48F3D8F4A}" type="presParOf" srcId="{2662AEC5-E181-404D-85B6-E6C73BE2B880}" destId="{EFED50D3-C667-44BF-B2F6-1C6439F2A18B}" srcOrd="0" destOrd="0" presId="urn:microsoft.com/office/officeart/2005/8/layout/process4"/>
    <dgm:cxn modelId="{ECB5BE29-EFF9-4800-8370-AFA40CE441A4}" type="presParOf" srcId="{03E73942-E862-4115-B90C-1182621D4882}" destId="{26C2825E-1B11-49DB-924A-D082EDEAEF4A}" srcOrd="3" destOrd="0" presId="urn:microsoft.com/office/officeart/2005/8/layout/process4"/>
    <dgm:cxn modelId="{B898C923-AB79-456D-BC3B-045A7B158085}" type="presParOf" srcId="{03E73942-E862-4115-B90C-1182621D4882}" destId="{B9923145-7BD3-45F4-B372-D6767186ABD8}" srcOrd="4" destOrd="0" presId="urn:microsoft.com/office/officeart/2005/8/layout/process4"/>
    <dgm:cxn modelId="{4C5EF1EB-C28E-4295-807B-DAD7A4CB4D82}" type="presParOf" srcId="{B9923145-7BD3-45F4-B372-D6767186ABD8}" destId="{A0C6CB3B-CBAC-4D23-A11C-8635E1A7630C}" srcOrd="0" destOrd="0" presId="urn:microsoft.com/office/officeart/2005/8/layout/process4"/>
    <dgm:cxn modelId="{305BAFEF-E7B7-40F0-B8D0-A3F8A9172325}" type="presParOf" srcId="{B9923145-7BD3-45F4-B372-D6767186ABD8}" destId="{8A4F44A6-39BC-46AF-9112-0EE8D287155D}" srcOrd="1" destOrd="0" presId="urn:microsoft.com/office/officeart/2005/8/layout/process4"/>
    <dgm:cxn modelId="{35965428-EB58-412C-9A44-D92DA61D94F7}" type="presParOf" srcId="{B9923145-7BD3-45F4-B372-D6767186ABD8}" destId="{5205F664-CB4D-4961-8195-A9504206B4AE}" srcOrd="2" destOrd="0" presId="urn:microsoft.com/office/officeart/2005/8/layout/process4"/>
    <dgm:cxn modelId="{E71CAA16-935C-43D4-BB20-7A21F5E11AAF}" type="presParOf" srcId="{5205F664-CB4D-4961-8195-A9504206B4AE}" destId="{BE729640-4D6A-4E5A-864A-512AFB29D8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718D57-1468-433B-8BE5-5635A23651DD}"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id-ID"/>
        </a:p>
      </dgm:t>
    </dgm:pt>
    <dgm:pt modelId="{26417E0C-E9FE-4A4D-8503-DC8B1B60E44C}">
      <dgm:prSet phldrT="[Text]" custT="1"/>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18900000" algn="bl" rotWithShape="0">
            <a:prstClr val="black">
              <a:alpha val="40000"/>
            </a:prstClr>
          </a:outerShdw>
        </a:effectLst>
        <a:scene3d>
          <a:camera prst="orthographicFront"/>
          <a:lightRig rig="glow" dir="t">
            <a:rot lat="0" lon="0" rev="14100000"/>
          </a:lightRig>
        </a:scene3d>
        <a:sp3d prstMaterial="softEdge">
          <a:bevelT w="127000" prst="relaxedInset"/>
        </a:sp3d>
      </dgm:spPr>
      <dgm:t>
        <a:bodyPr/>
        <a:lstStyle/>
        <a:p>
          <a:pPr rtl="0"/>
          <a:endParaRPr lang="id-ID" sz="1800" dirty="0" smtClean="0"/>
        </a:p>
        <a:p>
          <a:pPr rtl="0"/>
          <a:r>
            <a:rPr lang="id-ID" sz="1800" b="0" i="1" u="sng" dirty="0" smtClean="0">
              <a:solidFill>
                <a:schemeClr val="bg1"/>
              </a:solidFill>
            </a:rPr>
            <a:t>Fungsi sebenarnya adalah rumus yang sudah disediakan oleh Excel 2000, yang akan membantu dalam proses perhitungan. kita tinggal memanfaatkan sesuai dengan kebutuhan. Pada umumnya penulisan fungsi harus dilengkapi dengan argumen, baik berupa angka, label, rumus, alamat sel atau range. Argumen ini harus ditulis dengan diapit tanda kurung (). Perhatikan kembali contoh diatas, tapi kita akan menggunakan fungsi untuk mengolahnya.</a:t>
          </a:r>
        </a:p>
        <a:p>
          <a:pPr rtl="0"/>
          <a:r>
            <a:rPr lang="id-ID" sz="1800" b="0" i="1" u="sng" dirty="0" smtClean="0">
              <a:solidFill>
                <a:schemeClr val="bg1"/>
              </a:solidFill>
            </a:rPr>
            <a:t>Cara menulis fungsi : </a:t>
          </a:r>
          <a:endParaRPr lang="id-ID" sz="1800" b="0" i="1" u="sng" dirty="0">
            <a:solidFill>
              <a:schemeClr val="bg1"/>
            </a:solidFill>
          </a:endParaRPr>
        </a:p>
      </dgm:t>
    </dgm:pt>
    <dgm:pt modelId="{D927039E-E990-45CF-888F-F8F7F1D9FD44}" type="parTrans" cxnId="{CED56078-3963-41F9-BD3E-72816AE68135}">
      <dgm:prSet/>
      <dgm:spPr/>
      <dgm:t>
        <a:bodyPr/>
        <a:lstStyle/>
        <a:p>
          <a:endParaRPr lang="id-ID"/>
        </a:p>
      </dgm:t>
    </dgm:pt>
    <dgm:pt modelId="{CB1AC861-56A4-43FD-8E24-B347CF2E06C0}" type="sibTrans" cxnId="{CED56078-3963-41F9-BD3E-72816AE68135}">
      <dgm:prSet/>
      <dgm:spPr/>
      <dgm:t>
        <a:bodyPr/>
        <a:lstStyle/>
        <a:p>
          <a:endParaRPr lang="id-ID"/>
        </a:p>
      </dgm:t>
    </dgm:pt>
    <dgm:pt modelId="{E2D150C8-851F-437C-A6F7-12E4FD33163C}">
      <dgm:prSet custT="1"/>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18900000" algn="bl" rotWithShape="0">
            <a:prstClr val="black">
              <a:alpha val="40000"/>
            </a:prstClr>
          </a:outerShdw>
        </a:effectLst>
        <a:scene3d>
          <a:camera prst="orthographicFront"/>
          <a:lightRig rig="glow" dir="t">
            <a:rot lat="0" lon="0" rev="14100000"/>
          </a:lightRig>
        </a:scene3d>
        <a:sp3d prstMaterial="softEdge">
          <a:bevelT w="127000" prst="relaxedInset"/>
        </a:sp3d>
      </dgm:spPr>
      <dgm:t>
        <a:bodyPr/>
        <a:lstStyle/>
        <a:p>
          <a:pPr algn="l" rtl="0"/>
          <a:r>
            <a:rPr lang="id-ID" sz="1600" i="1" dirty="0" smtClean="0"/>
            <a:t>  2.	Menulis fungsi dengan memanfaatkan Paste Function</a:t>
          </a:r>
        </a:p>
        <a:p>
          <a:pPr algn="just" rtl="0"/>
          <a:r>
            <a:rPr lang="id-ID" sz="1600" i="1" dirty="0" smtClean="0"/>
            <a:t>Paste Function adalah salah satu cara untuk menulis fungsi yang 	disediakan o</a:t>
          </a:r>
          <a:r>
            <a:rPr lang="it-IT" sz="1600" i="1" dirty="0" smtClean="0"/>
            <a:t>leh Excel 2000, dimana kita dipandu untuk menulis fungsi</a:t>
          </a:r>
          <a:r>
            <a:rPr lang="id-ID" sz="1600" i="1" dirty="0" smtClean="0"/>
            <a:t> </a:t>
          </a:r>
          <a:r>
            <a:rPr lang="it-IT" sz="1600" i="1" dirty="0" smtClean="0"/>
            <a:t>beserta</a:t>
          </a:r>
          <a:r>
            <a:rPr lang="id-ID" sz="1600" i="1" dirty="0" smtClean="0"/>
            <a:t> argumennya, sehingga kesalahan dalam pengetikkan fungsi dan argumennya dapat terhindar. </a:t>
          </a:r>
        </a:p>
        <a:p>
          <a:pPr algn="l" rtl="0"/>
          <a:r>
            <a:rPr lang="id-ID" sz="1600" i="1" dirty="0" smtClean="0"/>
            <a:t>Untuk menggunakan fasilitas ini, ikuti langkah - langkah berikut ; </a:t>
          </a:r>
          <a:endParaRPr lang="id-ID" sz="1600" i="1" dirty="0"/>
        </a:p>
      </dgm:t>
    </dgm:pt>
    <dgm:pt modelId="{DEF8214E-EC1C-4BDB-99A5-71FF48D21597}" type="sibTrans" cxnId="{FD640FAC-6E89-4C80-942B-1C81267E97CE}">
      <dgm:prSet/>
      <dgm:spPr/>
      <dgm:t>
        <a:bodyPr/>
        <a:lstStyle/>
        <a:p>
          <a:endParaRPr lang="id-ID"/>
        </a:p>
      </dgm:t>
    </dgm:pt>
    <dgm:pt modelId="{F1CE565E-FC4D-4565-9725-F8C5A0BBEEB1}" type="parTrans" cxnId="{FD640FAC-6E89-4C80-942B-1C81267E97CE}">
      <dgm:prSet/>
      <dgm:spPr/>
      <dgm:t>
        <a:bodyPr/>
        <a:lstStyle/>
        <a:p>
          <a:endParaRPr lang="id-ID"/>
        </a:p>
      </dgm:t>
    </dgm:pt>
    <dgm:pt modelId="{A21FCE20-ACC2-48F6-ADD5-D318E2E11032}">
      <dgm:prSet phldrT="[Text]" custT="1"/>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18900000" algn="bl" rotWithShape="0">
            <a:prstClr val="black">
              <a:alpha val="40000"/>
            </a:prstClr>
          </a:outerShdw>
        </a:effectLst>
        <a:scene3d>
          <a:camera prst="orthographicFront"/>
          <a:lightRig rig="glow" dir="t">
            <a:rot lat="0" lon="0" rev="14100000"/>
          </a:lightRig>
        </a:scene3d>
        <a:sp3d/>
      </dgm:spPr>
      <dgm:t>
        <a:bodyPr/>
        <a:lstStyle/>
        <a:p>
          <a:pPr rtl="0"/>
          <a:r>
            <a:rPr lang="id-ID" sz="1600" b="0" i="1" dirty="0" smtClean="0">
              <a:solidFill>
                <a:schemeClr val="bg1"/>
              </a:solidFill>
            </a:rPr>
            <a:t>1.	Menulis fungsi secara langsung (manual)</a:t>
          </a:r>
        </a:p>
        <a:p>
          <a:pPr rtl="0"/>
          <a:r>
            <a:rPr lang="id-ID" sz="1600" b="0" i="1" dirty="0" smtClean="0">
              <a:solidFill>
                <a:schemeClr val="bg1"/>
              </a:solidFill>
            </a:rPr>
            <a:t>a.  Letakkan penunjuk sel pada sel tempat hasil fungsi akan ditampilkan </a:t>
          </a:r>
          <a:r>
            <a:rPr lang="pt-BR" sz="1600" b="0" i="1" dirty="0" smtClean="0">
              <a:solidFill>
                <a:schemeClr val="bg1"/>
              </a:solidFill>
            </a:rPr>
            <a:t>(pada contoh diatas sel C6)</a:t>
          </a:r>
          <a:endParaRPr lang="id-ID" sz="1600" b="0" i="1" dirty="0" smtClean="0">
            <a:solidFill>
              <a:schemeClr val="bg1"/>
            </a:solidFill>
          </a:endParaRPr>
        </a:p>
        <a:p>
          <a:pPr rtl="0"/>
          <a:r>
            <a:rPr lang="id-ID" sz="1600" b="0" i="1" dirty="0" smtClean="0">
              <a:solidFill>
                <a:schemeClr val="bg1"/>
              </a:solidFill>
            </a:rPr>
            <a:t>b.  Ketikkan =SUM(C4:C5)</a:t>
          </a:r>
        </a:p>
        <a:p>
          <a:pPr rtl="0"/>
          <a:r>
            <a:rPr lang="id-ID" sz="1600" b="0" i="1" dirty="0" smtClean="0">
              <a:solidFill>
                <a:schemeClr val="bg1"/>
              </a:solidFill>
            </a:rPr>
            <a:t>c.  Tekan tombol enter untuk memprosesnya.</a:t>
          </a:r>
        </a:p>
        <a:p>
          <a:pPr rtl="0"/>
          <a:r>
            <a:rPr lang="id-ID" sz="1600" b="0" i="1" dirty="0" smtClean="0">
              <a:solidFill>
                <a:schemeClr val="bg1"/>
              </a:solidFill>
            </a:rPr>
            <a:t>Catt. SUM(C4:C5), SUM adalah fungsi untuk penjumlahan dan (C4:C5) adalah argumen berupa alamat sel.</a:t>
          </a:r>
          <a:endParaRPr lang="id-ID" sz="1600" b="0" i="1" dirty="0">
            <a:solidFill>
              <a:schemeClr val="bg1"/>
            </a:solidFill>
          </a:endParaRPr>
        </a:p>
      </dgm:t>
    </dgm:pt>
    <dgm:pt modelId="{F1623BFD-6ABE-44E1-9D97-8818C2DD90C1}" type="sibTrans" cxnId="{5E6F5E23-FC51-4FE7-8D5E-6E88A020AEA8}">
      <dgm:prSet/>
      <dgm:spPr/>
      <dgm:t>
        <a:bodyPr/>
        <a:lstStyle/>
        <a:p>
          <a:endParaRPr lang="id-ID"/>
        </a:p>
      </dgm:t>
    </dgm:pt>
    <dgm:pt modelId="{B30DA6B4-1BC5-4580-8645-62CB5BA518DD}" type="parTrans" cxnId="{5E6F5E23-FC51-4FE7-8D5E-6E88A020AEA8}">
      <dgm:prSet/>
      <dgm:spPr/>
      <dgm:t>
        <a:bodyPr/>
        <a:lstStyle/>
        <a:p>
          <a:endParaRPr lang="id-ID"/>
        </a:p>
      </dgm:t>
    </dgm:pt>
    <dgm:pt modelId="{3D636FE2-1A56-4330-B370-ABA2CE435290}" type="pres">
      <dgm:prSet presAssocID="{A6718D57-1468-433B-8BE5-5635A23651DD}" presName="list" presStyleCnt="0">
        <dgm:presLayoutVars>
          <dgm:dir/>
          <dgm:animLvl val="lvl"/>
        </dgm:presLayoutVars>
      </dgm:prSet>
      <dgm:spPr/>
      <dgm:t>
        <a:bodyPr/>
        <a:lstStyle/>
        <a:p>
          <a:endParaRPr lang="id-ID"/>
        </a:p>
      </dgm:t>
    </dgm:pt>
    <dgm:pt modelId="{FC15231B-31DC-4A30-B0EA-1D004B881918}" type="pres">
      <dgm:prSet presAssocID="{26417E0C-E9FE-4A4D-8503-DC8B1B60E44C}" presName="posSpace" presStyleCnt="0"/>
      <dgm:spPr/>
    </dgm:pt>
    <dgm:pt modelId="{6B202EDD-2828-4C78-B808-AC6F5716CF34}" type="pres">
      <dgm:prSet presAssocID="{26417E0C-E9FE-4A4D-8503-DC8B1B60E44C}" presName="vertFlow" presStyleCnt="0"/>
      <dgm:spPr/>
    </dgm:pt>
    <dgm:pt modelId="{B9654D97-88F0-4B37-9EC5-1A247E28074F}" type="pres">
      <dgm:prSet presAssocID="{26417E0C-E9FE-4A4D-8503-DC8B1B60E44C}" presName="topSpace" presStyleCnt="0"/>
      <dgm:spPr/>
    </dgm:pt>
    <dgm:pt modelId="{0E3714EB-4B76-43F2-AE39-FE2E7C9FD8A1}" type="pres">
      <dgm:prSet presAssocID="{26417E0C-E9FE-4A4D-8503-DC8B1B60E44C}" presName="firstComp" presStyleCnt="0"/>
      <dgm:spPr/>
    </dgm:pt>
    <dgm:pt modelId="{F9AD49E5-FBE2-425D-8C0C-A77076E2A7F7}" type="pres">
      <dgm:prSet presAssocID="{26417E0C-E9FE-4A4D-8503-DC8B1B60E44C}" presName="firstChild" presStyleLbl="bgAccFollowNode1" presStyleIdx="0" presStyleCnt="2" custScaleX="106109" custScaleY="58179" custLinFactNeighborX="-1213" custLinFactNeighborY="-10660"/>
      <dgm:spPr/>
      <dgm:t>
        <a:bodyPr/>
        <a:lstStyle/>
        <a:p>
          <a:endParaRPr lang="id-ID"/>
        </a:p>
      </dgm:t>
    </dgm:pt>
    <dgm:pt modelId="{EC2BEBEC-4B45-44FB-8EFB-0DAD31E68927}" type="pres">
      <dgm:prSet presAssocID="{26417E0C-E9FE-4A4D-8503-DC8B1B60E44C}" presName="firstChildTx" presStyleLbl="bgAccFollowNode1" presStyleIdx="0" presStyleCnt="2">
        <dgm:presLayoutVars>
          <dgm:bulletEnabled val="1"/>
        </dgm:presLayoutVars>
      </dgm:prSet>
      <dgm:spPr/>
      <dgm:t>
        <a:bodyPr/>
        <a:lstStyle/>
        <a:p>
          <a:endParaRPr lang="id-ID"/>
        </a:p>
      </dgm:t>
    </dgm:pt>
    <dgm:pt modelId="{4ACFC110-0B90-4DDB-A7A0-04B7D04BC1C2}" type="pres">
      <dgm:prSet presAssocID="{E2D150C8-851F-437C-A6F7-12E4FD33163C}" presName="comp" presStyleCnt="0"/>
      <dgm:spPr/>
    </dgm:pt>
    <dgm:pt modelId="{4C5C131A-97CB-4F03-B49D-F4906BFB0AFC}" type="pres">
      <dgm:prSet presAssocID="{E2D150C8-851F-437C-A6F7-12E4FD33163C}" presName="child" presStyleLbl="bgAccFollowNode1" presStyleIdx="1" presStyleCnt="2" custScaleX="111443" custScaleY="63862" custLinFactNeighborX="-3400" custLinFactNeighborY="-5457"/>
      <dgm:spPr/>
      <dgm:t>
        <a:bodyPr/>
        <a:lstStyle/>
        <a:p>
          <a:endParaRPr lang="id-ID"/>
        </a:p>
      </dgm:t>
    </dgm:pt>
    <dgm:pt modelId="{2AA73493-C9E0-44F4-A132-7FEAE39C7A0E}" type="pres">
      <dgm:prSet presAssocID="{E2D150C8-851F-437C-A6F7-12E4FD33163C}" presName="childTx" presStyleLbl="bgAccFollowNode1" presStyleIdx="1" presStyleCnt="2">
        <dgm:presLayoutVars>
          <dgm:bulletEnabled val="1"/>
        </dgm:presLayoutVars>
      </dgm:prSet>
      <dgm:spPr/>
      <dgm:t>
        <a:bodyPr/>
        <a:lstStyle/>
        <a:p>
          <a:endParaRPr lang="id-ID"/>
        </a:p>
      </dgm:t>
    </dgm:pt>
    <dgm:pt modelId="{227739BD-1309-4D8B-A747-8F438DF92311}" type="pres">
      <dgm:prSet presAssocID="{26417E0C-E9FE-4A4D-8503-DC8B1B60E44C}" presName="negSpace" presStyleCnt="0"/>
      <dgm:spPr/>
    </dgm:pt>
    <dgm:pt modelId="{DA7BC5FF-848A-4DC7-A0C5-0ACCC3C849B9}" type="pres">
      <dgm:prSet presAssocID="{26417E0C-E9FE-4A4D-8503-DC8B1B60E44C}" presName="circle" presStyleLbl="node1" presStyleIdx="0" presStyleCnt="1" custScaleX="105773" custScaleY="151029" custLinFactNeighborX="-14446" custLinFactNeighborY="-95"/>
      <dgm:spPr/>
      <dgm:t>
        <a:bodyPr/>
        <a:lstStyle/>
        <a:p>
          <a:endParaRPr lang="id-ID"/>
        </a:p>
      </dgm:t>
    </dgm:pt>
  </dgm:ptLst>
  <dgm:cxnLst>
    <dgm:cxn modelId="{46B2C008-6DBB-4765-91F3-E39F62BAE929}" type="presOf" srcId="{A21FCE20-ACC2-48F6-ADD5-D318E2E11032}" destId="{F9AD49E5-FBE2-425D-8C0C-A77076E2A7F7}" srcOrd="0" destOrd="0" presId="urn:microsoft.com/office/officeart/2005/8/layout/hList9"/>
    <dgm:cxn modelId="{4BB0DA17-CB4A-457E-9794-03153CF64D21}" type="presOf" srcId="{A6718D57-1468-433B-8BE5-5635A23651DD}" destId="{3D636FE2-1A56-4330-B370-ABA2CE435290}" srcOrd="0" destOrd="0" presId="urn:microsoft.com/office/officeart/2005/8/layout/hList9"/>
    <dgm:cxn modelId="{84DE76A6-7C96-48BE-A593-BBE231DBE793}" type="presOf" srcId="{E2D150C8-851F-437C-A6F7-12E4FD33163C}" destId="{4C5C131A-97CB-4F03-B49D-F4906BFB0AFC}" srcOrd="0" destOrd="0" presId="urn:microsoft.com/office/officeart/2005/8/layout/hList9"/>
    <dgm:cxn modelId="{5E6F5E23-FC51-4FE7-8D5E-6E88A020AEA8}" srcId="{26417E0C-E9FE-4A4D-8503-DC8B1B60E44C}" destId="{A21FCE20-ACC2-48F6-ADD5-D318E2E11032}" srcOrd="0" destOrd="0" parTransId="{B30DA6B4-1BC5-4580-8645-62CB5BA518DD}" sibTransId="{F1623BFD-6ABE-44E1-9D97-8818C2DD90C1}"/>
    <dgm:cxn modelId="{FD640FAC-6E89-4C80-942B-1C81267E97CE}" srcId="{26417E0C-E9FE-4A4D-8503-DC8B1B60E44C}" destId="{E2D150C8-851F-437C-A6F7-12E4FD33163C}" srcOrd="1" destOrd="0" parTransId="{F1CE565E-FC4D-4565-9725-F8C5A0BBEEB1}" sibTransId="{DEF8214E-EC1C-4BDB-99A5-71FF48D21597}"/>
    <dgm:cxn modelId="{BDBA2CD4-9D70-445A-9651-4BB6D2868F4E}" type="presOf" srcId="{E2D150C8-851F-437C-A6F7-12E4FD33163C}" destId="{2AA73493-C9E0-44F4-A132-7FEAE39C7A0E}" srcOrd="1" destOrd="0" presId="urn:microsoft.com/office/officeart/2005/8/layout/hList9"/>
    <dgm:cxn modelId="{ACBB5BB1-853B-4539-872E-19EDD7A53EA3}" type="presOf" srcId="{26417E0C-E9FE-4A4D-8503-DC8B1B60E44C}" destId="{DA7BC5FF-848A-4DC7-A0C5-0ACCC3C849B9}" srcOrd="0" destOrd="0" presId="urn:microsoft.com/office/officeart/2005/8/layout/hList9"/>
    <dgm:cxn modelId="{DFADE638-7A79-4D67-A914-216E77314BA5}" type="presOf" srcId="{A21FCE20-ACC2-48F6-ADD5-D318E2E11032}" destId="{EC2BEBEC-4B45-44FB-8EFB-0DAD31E68927}" srcOrd="1" destOrd="0" presId="urn:microsoft.com/office/officeart/2005/8/layout/hList9"/>
    <dgm:cxn modelId="{CED56078-3963-41F9-BD3E-72816AE68135}" srcId="{A6718D57-1468-433B-8BE5-5635A23651DD}" destId="{26417E0C-E9FE-4A4D-8503-DC8B1B60E44C}" srcOrd="0" destOrd="0" parTransId="{D927039E-E990-45CF-888F-F8F7F1D9FD44}" sibTransId="{CB1AC861-56A4-43FD-8E24-B347CF2E06C0}"/>
    <dgm:cxn modelId="{6CAD12D5-DA92-4387-88AA-EBD3A833FE56}" type="presParOf" srcId="{3D636FE2-1A56-4330-B370-ABA2CE435290}" destId="{FC15231B-31DC-4A30-B0EA-1D004B881918}" srcOrd="0" destOrd="0" presId="urn:microsoft.com/office/officeart/2005/8/layout/hList9"/>
    <dgm:cxn modelId="{90D30A10-B2BF-4C04-A5F4-48BECC9D0C5C}" type="presParOf" srcId="{3D636FE2-1A56-4330-B370-ABA2CE435290}" destId="{6B202EDD-2828-4C78-B808-AC6F5716CF34}" srcOrd="1" destOrd="0" presId="urn:microsoft.com/office/officeart/2005/8/layout/hList9"/>
    <dgm:cxn modelId="{A5E9A89F-AA48-4528-8FC1-E1B8915EA6CF}" type="presParOf" srcId="{6B202EDD-2828-4C78-B808-AC6F5716CF34}" destId="{B9654D97-88F0-4B37-9EC5-1A247E28074F}" srcOrd="0" destOrd="0" presId="urn:microsoft.com/office/officeart/2005/8/layout/hList9"/>
    <dgm:cxn modelId="{0BB9C1B0-5648-4A19-94FE-2BF48CFBA34F}" type="presParOf" srcId="{6B202EDD-2828-4C78-B808-AC6F5716CF34}" destId="{0E3714EB-4B76-43F2-AE39-FE2E7C9FD8A1}" srcOrd="1" destOrd="0" presId="urn:microsoft.com/office/officeart/2005/8/layout/hList9"/>
    <dgm:cxn modelId="{6B7F4B1A-304C-4851-9E22-8A881A2B3A30}" type="presParOf" srcId="{0E3714EB-4B76-43F2-AE39-FE2E7C9FD8A1}" destId="{F9AD49E5-FBE2-425D-8C0C-A77076E2A7F7}" srcOrd="0" destOrd="0" presId="urn:microsoft.com/office/officeart/2005/8/layout/hList9"/>
    <dgm:cxn modelId="{DC4219C8-F302-4796-9516-79E1B32864E4}" type="presParOf" srcId="{0E3714EB-4B76-43F2-AE39-FE2E7C9FD8A1}" destId="{EC2BEBEC-4B45-44FB-8EFB-0DAD31E68927}" srcOrd="1" destOrd="0" presId="urn:microsoft.com/office/officeart/2005/8/layout/hList9"/>
    <dgm:cxn modelId="{3BF2D67D-D3FA-4F57-8707-9A30EC05ABC1}" type="presParOf" srcId="{6B202EDD-2828-4C78-B808-AC6F5716CF34}" destId="{4ACFC110-0B90-4DDB-A7A0-04B7D04BC1C2}" srcOrd="2" destOrd="0" presId="urn:microsoft.com/office/officeart/2005/8/layout/hList9"/>
    <dgm:cxn modelId="{9AC03C44-C687-4162-A671-089BD8E5E5BC}" type="presParOf" srcId="{4ACFC110-0B90-4DDB-A7A0-04B7D04BC1C2}" destId="{4C5C131A-97CB-4F03-B49D-F4906BFB0AFC}" srcOrd="0" destOrd="0" presId="urn:microsoft.com/office/officeart/2005/8/layout/hList9"/>
    <dgm:cxn modelId="{07FFDAF8-3CF1-4172-9977-1316348CE0AA}" type="presParOf" srcId="{4ACFC110-0B90-4DDB-A7A0-04B7D04BC1C2}" destId="{2AA73493-C9E0-44F4-A132-7FEAE39C7A0E}" srcOrd="1" destOrd="0" presId="urn:microsoft.com/office/officeart/2005/8/layout/hList9"/>
    <dgm:cxn modelId="{490F377B-1C09-4BA2-967C-67DE3101F4BF}" type="presParOf" srcId="{3D636FE2-1A56-4330-B370-ABA2CE435290}" destId="{227739BD-1309-4D8B-A747-8F438DF92311}" srcOrd="2" destOrd="0" presId="urn:microsoft.com/office/officeart/2005/8/layout/hList9"/>
    <dgm:cxn modelId="{93895D6F-4E63-422E-959A-9A0E8EF32B37}" type="presParOf" srcId="{3D636FE2-1A56-4330-B370-ABA2CE435290}" destId="{DA7BC5FF-848A-4DC7-A0C5-0ACCC3C849B9}" srcOrd="3"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DADD99-7FB3-46AA-9122-57FD4C420E0C}" type="doc">
      <dgm:prSet loTypeId="urn:microsoft.com/office/officeart/2005/8/layout/list1" loCatId="list" qsTypeId="urn:microsoft.com/office/officeart/2005/8/quickstyle/simple1" qsCatId="simple" csTypeId="urn:microsoft.com/office/officeart/2005/8/colors/colorful5" csCatId="colorful" phldr="1"/>
      <dgm:spPr>
        <a:scene3d>
          <a:camera prst="orthographicFront">
            <a:rot lat="0" lon="0" rev="0"/>
          </a:camera>
          <a:lightRig rig="glow" dir="t">
            <a:rot lat="0" lon="0" rev="14100000"/>
          </a:lightRig>
        </a:scene3d>
      </dgm:spPr>
      <dgm:t>
        <a:bodyPr/>
        <a:lstStyle/>
        <a:p>
          <a:endParaRPr lang="id-ID"/>
        </a:p>
      </dgm:t>
    </dgm:pt>
    <dgm:pt modelId="{F2B1FDB0-C2DB-4F01-8E84-16660E506F2B}">
      <dgm:prSet phldrT="[Text]" custT="1"/>
      <dgm:sp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id-ID" sz="1800" b="1" i="1" dirty="0" smtClean="0">
              <a:solidFill>
                <a:schemeClr val="bg1"/>
              </a:solidFill>
            </a:rPr>
            <a:t>b.   Pilih dan Klik menu Insert, Function atau klik icon paste function yang terdapat pada toolbar standar. Maka akan tampil kotak dialog berikut ;</a:t>
          </a:r>
        </a:p>
        <a:p>
          <a:pPr algn="l" rtl="0"/>
          <a:endParaRPr lang="id-ID" sz="1800" i="1" dirty="0" smtClean="0">
            <a:solidFill>
              <a:srgbClr val="FFFF00"/>
            </a:solidFill>
          </a:endParaRPr>
        </a:p>
        <a:p>
          <a:pPr algn="l" rtl="0"/>
          <a:endParaRPr lang="id-ID" sz="1800" i="1" dirty="0" smtClean="0">
            <a:solidFill>
              <a:srgbClr val="FFFF00"/>
            </a:solidFill>
          </a:endParaRPr>
        </a:p>
        <a:p>
          <a:pPr algn="l" rtl="0"/>
          <a:endParaRPr lang="id-ID" sz="1800" i="1" dirty="0" smtClean="0">
            <a:solidFill>
              <a:srgbClr val="FFFF00"/>
            </a:solidFill>
          </a:endParaRPr>
        </a:p>
        <a:p>
          <a:pPr algn="l" rtl="0"/>
          <a:endParaRPr lang="id-ID" sz="1800" i="1" dirty="0" smtClean="0">
            <a:solidFill>
              <a:srgbClr val="FFFF00"/>
            </a:solidFill>
          </a:endParaRPr>
        </a:p>
        <a:p>
          <a:pPr algn="l" rtl="0"/>
          <a:endParaRPr lang="id-ID" sz="1800" i="1" dirty="0" smtClean="0">
            <a:solidFill>
              <a:srgbClr val="FFFF00"/>
            </a:solidFill>
          </a:endParaRPr>
        </a:p>
        <a:p>
          <a:pPr algn="l" rtl="0"/>
          <a:endParaRPr lang="id-ID" sz="1800" b="1" i="1" dirty="0" smtClean="0">
            <a:solidFill>
              <a:srgbClr val="FFFF00"/>
            </a:solidFill>
          </a:endParaRPr>
        </a:p>
        <a:p>
          <a:pPr algn="l" rtl="0"/>
          <a:endParaRPr lang="id-ID" sz="1800" b="1" i="1" dirty="0" smtClean="0">
            <a:solidFill>
              <a:srgbClr val="FFFF00"/>
            </a:solidFill>
          </a:endParaRPr>
        </a:p>
        <a:p>
          <a:pPr algn="ctr" rtl="0"/>
          <a:endParaRPr lang="id-ID" sz="1800" b="1" i="1" dirty="0" smtClean="0">
            <a:solidFill>
              <a:srgbClr val="FFFF00"/>
            </a:solidFill>
          </a:endParaRPr>
        </a:p>
        <a:p>
          <a:pPr algn="ctr" rtl="0"/>
          <a:r>
            <a:rPr lang="id-ID" sz="1800" b="1" i="1" dirty="0" smtClean="0">
              <a:solidFill>
                <a:srgbClr val="FFFF00"/>
              </a:solidFill>
            </a:rPr>
            <a:t>Gambar 3.12. Paste Function</a:t>
          </a:r>
          <a:endParaRPr lang="id-ID" sz="1800" i="1" dirty="0">
            <a:solidFill>
              <a:srgbClr val="FFFF00"/>
            </a:solidFill>
          </a:endParaRPr>
        </a:p>
      </dgm:t>
    </dgm:pt>
    <dgm:pt modelId="{A8353F3D-6BEA-4315-B72C-523F06B221D1}" type="parTrans" cxnId="{603C8629-8805-43E1-AA23-330E14504C84}">
      <dgm:prSet/>
      <dgm:spPr/>
      <dgm:t>
        <a:bodyPr/>
        <a:lstStyle/>
        <a:p>
          <a:pPr rtl="0"/>
          <a:endParaRPr lang="id-ID"/>
        </a:p>
      </dgm:t>
    </dgm:pt>
    <dgm:pt modelId="{5660B107-31B5-405C-AC6F-FB81FD71150E}" type="sibTrans" cxnId="{603C8629-8805-43E1-AA23-330E14504C84}">
      <dgm:prSet/>
      <dgm:spPr/>
      <dgm:t>
        <a:bodyPr/>
        <a:lstStyle/>
        <a:p>
          <a:pPr rtl="0"/>
          <a:endParaRPr lang="id-ID"/>
        </a:p>
      </dgm:t>
    </dgm:pt>
    <dgm:pt modelId="{01A016C6-320C-4D57-88AC-0737D94791D5}">
      <dgm:prSet phldrT="[Text]" custT="1"/>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id-ID" sz="1800" b="1" i="1" dirty="0" smtClean="0">
              <a:solidFill>
                <a:schemeClr val="bg1"/>
              </a:solidFill>
            </a:rPr>
            <a:t>c.   Pada daftar pilihan Function category, pilih dan klik Math &amp; Trig, maka dibagian Function name akan muncul daftar fungsi matematika dan trigonometri yang disediakan Excel 2000.</a:t>
          </a:r>
          <a:endParaRPr lang="id-ID" sz="1800" b="1" i="1" dirty="0">
            <a:solidFill>
              <a:schemeClr val="bg1"/>
            </a:solidFill>
          </a:endParaRPr>
        </a:p>
      </dgm:t>
    </dgm:pt>
    <dgm:pt modelId="{453B8728-5D3C-4534-AC52-6373B0F0683E}" type="parTrans" cxnId="{69C92506-58A4-4CB8-9A1F-ADAEBAD212AF}">
      <dgm:prSet/>
      <dgm:spPr/>
      <dgm:t>
        <a:bodyPr/>
        <a:lstStyle/>
        <a:p>
          <a:pPr rtl="0"/>
          <a:endParaRPr lang="id-ID"/>
        </a:p>
      </dgm:t>
    </dgm:pt>
    <dgm:pt modelId="{50A28EF3-CC97-45ED-84D4-E9896571D4B5}" type="sibTrans" cxnId="{69C92506-58A4-4CB8-9A1F-ADAEBAD212AF}">
      <dgm:prSet/>
      <dgm:spPr/>
      <dgm:t>
        <a:bodyPr/>
        <a:lstStyle/>
        <a:p>
          <a:pPr rtl="0"/>
          <a:endParaRPr lang="id-ID"/>
        </a:p>
      </dgm:t>
    </dgm:pt>
    <dgm:pt modelId="{05DD38B1-5E36-440D-BF1E-7D655EF0A188}">
      <dgm:prSet phldrT="[Text]" custT="1"/>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scene3d>
          <a:camera prst="orthographicFront">
            <a:rot lat="0" lon="0" rev="0"/>
          </a:camera>
          <a:lightRig rig="glow" dir="t">
            <a:rot lat="0" lon="0" rev="14100000"/>
          </a:lightRig>
        </a:scene3d>
        <a:sp3d prstMaterial="softEdge">
          <a:bevelT w="127000" prst="artDeco"/>
        </a:sp3d>
      </dgm:spPr>
      <dgm:t>
        <a:bodyPr/>
        <a:lstStyle/>
        <a:p>
          <a:pPr algn="just" rtl="0"/>
          <a:r>
            <a:rPr lang="id-ID" sz="1800" b="1" i="1" dirty="0" smtClean="0">
              <a:solidFill>
                <a:schemeClr val="bg1"/>
              </a:solidFill>
            </a:rPr>
            <a:t>a.   Letakkan penunjuk sel pada sel tempat hasil fungsi akan 	ditampilkan </a:t>
          </a:r>
          <a:r>
            <a:rPr lang="pt-BR" sz="1800" b="1" i="1" dirty="0" smtClean="0">
              <a:solidFill>
                <a:schemeClr val="bg1"/>
              </a:solidFill>
            </a:rPr>
            <a:t>(</a:t>
          </a:r>
          <a:r>
            <a:rPr lang="id-ID" sz="1800" b="1" i="1" dirty="0" smtClean="0">
              <a:solidFill>
                <a:schemeClr val="bg1"/>
              </a:solidFill>
            </a:rPr>
            <a:t> </a:t>
          </a:r>
          <a:r>
            <a:rPr lang="pt-BR" sz="1800" b="1" i="1" dirty="0" smtClean="0">
              <a:solidFill>
                <a:schemeClr val="bg1"/>
              </a:solidFill>
            </a:rPr>
            <a:t>pada</a:t>
          </a:r>
          <a:r>
            <a:rPr lang="id-ID" sz="1800" b="1" i="1" dirty="0" smtClean="0">
              <a:solidFill>
                <a:schemeClr val="bg1"/>
              </a:solidFill>
            </a:rPr>
            <a:t> </a:t>
          </a:r>
          <a:r>
            <a:rPr lang="pt-BR" sz="1800" b="1" i="1" dirty="0" smtClean="0">
              <a:solidFill>
                <a:schemeClr val="bg1"/>
              </a:solidFill>
            </a:rPr>
            <a:t>contoh diatas, sel C6</a:t>
          </a:r>
          <a:r>
            <a:rPr lang="id-ID" sz="1800" b="1" i="1" dirty="0" smtClean="0">
              <a:solidFill>
                <a:schemeClr val="bg1"/>
              </a:solidFill>
            </a:rPr>
            <a:t> </a:t>
          </a:r>
          <a:r>
            <a:rPr lang="pt-BR" sz="1800" b="1" i="1" dirty="0" smtClean="0">
              <a:solidFill>
                <a:schemeClr val="bg1"/>
              </a:solidFill>
            </a:rPr>
            <a:t>)</a:t>
          </a:r>
          <a:endParaRPr lang="id-ID" sz="1800" b="1" i="1" dirty="0">
            <a:solidFill>
              <a:schemeClr val="bg1"/>
            </a:solidFill>
          </a:endParaRPr>
        </a:p>
      </dgm:t>
    </dgm:pt>
    <dgm:pt modelId="{2E9D85C7-E59A-4951-B1BD-EDE9CF3CA621}" type="sibTrans" cxnId="{0603CA9E-CF4B-4811-99B0-8397856A9664}">
      <dgm:prSet/>
      <dgm:spPr/>
      <dgm:t>
        <a:bodyPr/>
        <a:lstStyle/>
        <a:p>
          <a:pPr rtl="0"/>
          <a:endParaRPr lang="id-ID"/>
        </a:p>
      </dgm:t>
    </dgm:pt>
    <dgm:pt modelId="{726DE33D-81A3-450B-96D5-CA9BCD33EFE3}" type="parTrans" cxnId="{0603CA9E-CF4B-4811-99B0-8397856A9664}">
      <dgm:prSet/>
      <dgm:spPr/>
      <dgm:t>
        <a:bodyPr/>
        <a:lstStyle/>
        <a:p>
          <a:pPr rtl="0"/>
          <a:endParaRPr lang="id-ID"/>
        </a:p>
      </dgm:t>
    </dgm:pt>
    <dgm:pt modelId="{BFCE11CA-F6FD-4476-95FC-12AC4864DB00}" type="pres">
      <dgm:prSet presAssocID="{D5DADD99-7FB3-46AA-9122-57FD4C420E0C}" presName="linear" presStyleCnt="0">
        <dgm:presLayoutVars>
          <dgm:dir/>
          <dgm:animLvl val="lvl"/>
          <dgm:resizeHandles val="exact"/>
        </dgm:presLayoutVars>
      </dgm:prSet>
      <dgm:spPr/>
      <dgm:t>
        <a:bodyPr/>
        <a:lstStyle/>
        <a:p>
          <a:endParaRPr lang="id-ID"/>
        </a:p>
      </dgm:t>
    </dgm:pt>
    <dgm:pt modelId="{4C859CD8-986B-4E60-8469-2577DD0054B2}" type="pres">
      <dgm:prSet presAssocID="{05DD38B1-5E36-440D-BF1E-7D655EF0A188}" presName="parentLin" presStyleCnt="0"/>
      <dgm:spPr>
        <a:ln>
          <a:noFill/>
        </a:ln>
        <a:effectLst/>
        <a:scene3d>
          <a:camera prst="orthographicFront">
            <a:rot lat="0" lon="0" rev="0"/>
          </a:camera>
          <a:lightRig rig="glow" dir="t">
            <a:rot lat="0" lon="0" rev="14100000"/>
          </a:lightRig>
        </a:scene3d>
        <a:sp3d prstMaterial="softEdge">
          <a:bevelT w="127000" prst="artDeco"/>
        </a:sp3d>
      </dgm:spPr>
    </dgm:pt>
    <dgm:pt modelId="{7A008575-568F-4D02-B1BF-60674134B438}" type="pres">
      <dgm:prSet presAssocID="{05DD38B1-5E36-440D-BF1E-7D655EF0A188}" presName="parentLeftMargin" presStyleLbl="node1" presStyleIdx="0" presStyleCnt="3"/>
      <dgm:spPr/>
      <dgm:t>
        <a:bodyPr/>
        <a:lstStyle/>
        <a:p>
          <a:endParaRPr lang="id-ID"/>
        </a:p>
      </dgm:t>
    </dgm:pt>
    <dgm:pt modelId="{4E62E991-48E2-40C7-8BCD-3320CE8F10BC}" type="pres">
      <dgm:prSet presAssocID="{05DD38B1-5E36-440D-BF1E-7D655EF0A188}" presName="parentText" presStyleLbl="node1" presStyleIdx="0" presStyleCnt="3" custScaleX="142857">
        <dgm:presLayoutVars>
          <dgm:chMax val="0"/>
          <dgm:bulletEnabled val="1"/>
        </dgm:presLayoutVars>
      </dgm:prSet>
      <dgm:spPr/>
      <dgm:t>
        <a:bodyPr/>
        <a:lstStyle/>
        <a:p>
          <a:endParaRPr lang="id-ID"/>
        </a:p>
      </dgm:t>
    </dgm:pt>
    <dgm:pt modelId="{4C5F79C8-289D-43AA-93BE-FDBC6ED5C13F}" type="pres">
      <dgm:prSet presAssocID="{05DD38B1-5E36-440D-BF1E-7D655EF0A188}"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pt>
    <dgm:pt modelId="{40C5E30D-C8CF-4ACC-B915-E5A681C08AED}" type="pres">
      <dgm:prSet presAssocID="{05DD38B1-5E36-440D-BF1E-7D655EF0A188}" presName="childText" presStyleLbl="conFgAcc1" presStyleIdx="0" presStyleCnt="3">
        <dgm:presLayoutVars>
          <dgm:bulletEnabled val="1"/>
        </dgm:presLayoutVars>
      </dgm:prSet>
      <dgm:spPr>
        <a:ln>
          <a:noFill/>
        </a:ln>
        <a:effectLst/>
        <a:scene3d>
          <a:camera prst="orthographicFront">
            <a:rot lat="0" lon="0" rev="0"/>
          </a:camera>
          <a:lightRig rig="glow" dir="t">
            <a:rot lat="0" lon="0" rev="14100000"/>
          </a:lightRig>
        </a:scene3d>
        <a:sp3d prstMaterial="softEdge">
          <a:bevelT w="127000" prst="artDeco"/>
        </a:sp3d>
      </dgm:spPr>
    </dgm:pt>
    <dgm:pt modelId="{05172AA3-285C-44D0-AE75-26A33AB8E8DC}" type="pres">
      <dgm:prSet presAssocID="{2E9D85C7-E59A-4951-B1BD-EDE9CF3CA621}"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pt>
    <dgm:pt modelId="{014BC77A-0EC6-4322-A8EA-7FFF0FA85B30}" type="pres">
      <dgm:prSet presAssocID="{F2B1FDB0-C2DB-4F01-8E84-16660E506F2B}" presName="parentLin" presStyleCnt="0"/>
      <dgm:spPr>
        <a:ln>
          <a:noFill/>
        </a:ln>
        <a:effectLst/>
        <a:scene3d>
          <a:camera prst="orthographicFront">
            <a:rot lat="0" lon="0" rev="0"/>
          </a:camera>
          <a:lightRig rig="glow" dir="t">
            <a:rot lat="0" lon="0" rev="14100000"/>
          </a:lightRig>
        </a:scene3d>
        <a:sp3d prstMaterial="softEdge">
          <a:bevelT w="127000" prst="artDeco"/>
        </a:sp3d>
      </dgm:spPr>
    </dgm:pt>
    <dgm:pt modelId="{BFCC3FC6-1A86-40E9-9FAA-934509AA1543}" type="pres">
      <dgm:prSet presAssocID="{F2B1FDB0-C2DB-4F01-8E84-16660E506F2B}" presName="parentLeftMargin" presStyleLbl="node1" presStyleIdx="0" presStyleCnt="3"/>
      <dgm:spPr/>
      <dgm:t>
        <a:bodyPr/>
        <a:lstStyle/>
        <a:p>
          <a:endParaRPr lang="id-ID"/>
        </a:p>
      </dgm:t>
    </dgm:pt>
    <dgm:pt modelId="{83CAD6B2-EBB2-4ED1-8A91-B607B037E3AA}" type="pres">
      <dgm:prSet presAssocID="{F2B1FDB0-C2DB-4F01-8E84-16660E506F2B}" presName="parentText" presStyleLbl="node1" presStyleIdx="1" presStyleCnt="3" custScaleX="142857" custScaleY="535695">
        <dgm:presLayoutVars>
          <dgm:chMax val="0"/>
          <dgm:bulletEnabled val="1"/>
        </dgm:presLayoutVars>
      </dgm:prSet>
      <dgm:spPr/>
      <dgm:t>
        <a:bodyPr/>
        <a:lstStyle/>
        <a:p>
          <a:endParaRPr lang="id-ID"/>
        </a:p>
      </dgm:t>
    </dgm:pt>
    <dgm:pt modelId="{DF259D1C-708C-4198-A125-BF367719AD4F}" type="pres">
      <dgm:prSet presAssocID="{F2B1FDB0-C2DB-4F01-8E84-16660E506F2B}"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pt>
    <dgm:pt modelId="{C0AC95FB-93CB-45BC-B21A-D5BDFF5E5D27}" type="pres">
      <dgm:prSet presAssocID="{F2B1FDB0-C2DB-4F01-8E84-16660E506F2B}" presName="childText" presStyleLbl="conFgAcc1" presStyleIdx="1" presStyleCnt="3">
        <dgm:presLayoutVars>
          <dgm:bulletEnabled val="1"/>
        </dgm:presLayoutVars>
      </dgm:prSet>
      <dgm:spPr>
        <a:ln>
          <a:noFill/>
        </a:ln>
        <a:effectLst/>
        <a:scene3d>
          <a:camera prst="orthographicFront">
            <a:rot lat="0" lon="0" rev="0"/>
          </a:camera>
          <a:lightRig rig="glow" dir="t">
            <a:rot lat="0" lon="0" rev="14100000"/>
          </a:lightRig>
        </a:scene3d>
        <a:sp3d prstMaterial="softEdge">
          <a:bevelT w="127000" prst="artDeco"/>
        </a:sp3d>
      </dgm:spPr>
    </dgm:pt>
    <dgm:pt modelId="{4FB9D5FB-33EF-4558-A3AA-5F62EFAC18BF}" type="pres">
      <dgm:prSet presAssocID="{5660B107-31B5-405C-AC6F-FB81FD71150E}"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pt>
    <dgm:pt modelId="{2F455E4F-5EEC-48F8-BD99-0B0782601ADC}" type="pres">
      <dgm:prSet presAssocID="{01A016C6-320C-4D57-88AC-0737D94791D5}" presName="parentLin" presStyleCnt="0"/>
      <dgm:spPr>
        <a:ln>
          <a:noFill/>
        </a:ln>
        <a:effectLst/>
        <a:scene3d>
          <a:camera prst="orthographicFront">
            <a:rot lat="0" lon="0" rev="0"/>
          </a:camera>
          <a:lightRig rig="glow" dir="t">
            <a:rot lat="0" lon="0" rev="14100000"/>
          </a:lightRig>
        </a:scene3d>
        <a:sp3d prstMaterial="softEdge">
          <a:bevelT w="127000" prst="artDeco"/>
        </a:sp3d>
      </dgm:spPr>
    </dgm:pt>
    <dgm:pt modelId="{D341CFDD-9DEC-4B36-AC89-246176E0EDD6}" type="pres">
      <dgm:prSet presAssocID="{01A016C6-320C-4D57-88AC-0737D94791D5}" presName="parentLeftMargin" presStyleLbl="node1" presStyleIdx="1" presStyleCnt="3"/>
      <dgm:spPr/>
      <dgm:t>
        <a:bodyPr/>
        <a:lstStyle/>
        <a:p>
          <a:endParaRPr lang="id-ID"/>
        </a:p>
      </dgm:t>
    </dgm:pt>
    <dgm:pt modelId="{82FE8693-9FDA-4B21-B001-B9477BB9AB56}" type="pres">
      <dgm:prSet presAssocID="{01A016C6-320C-4D57-88AC-0737D94791D5}" presName="parentText" presStyleLbl="node1" presStyleIdx="2" presStyleCnt="3" custScaleX="142857" custLinFactNeighborX="2262" custLinFactNeighborY="9459">
        <dgm:presLayoutVars>
          <dgm:chMax val="0"/>
          <dgm:bulletEnabled val="1"/>
        </dgm:presLayoutVars>
      </dgm:prSet>
      <dgm:spPr/>
      <dgm:t>
        <a:bodyPr/>
        <a:lstStyle/>
        <a:p>
          <a:endParaRPr lang="id-ID"/>
        </a:p>
      </dgm:t>
    </dgm:pt>
    <dgm:pt modelId="{FA3AE267-A1D7-4794-928C-B255540DE972}" type="pres">
      <dgm:prSet presAssocID="{01A016C6-320C-4D57-88AC-0737D94791D5}"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pt>
    <dgm:pt modelId="{41723C87-296C-46F3-9350-0689E295C398}" type="pres">
      <dgm:prSet presAssocID="{01A016C6-320C-4D57-88AC-0737D94791D5}" presName="childText" presStyleLbl="conFgAcc1" presStyleIdx="2" presStyleCnt="3">
        <dgm:presLayoutVars>
          <dgm:bulletEnabled val="1"/>
        </dgm:presLayoutVars>
      </dgm:prSet>
      <dgm:spPr>
        <a:ln>
          <a:noFill/>
        </a:ln>
        <a:effectLst/>
        <a:scene3d>
          <a:camera prst="orthographicFront">
            <a:rot lat="0" lon="0" rev="0"/>
          </a:camera>
          <a:lightRig rig="glow" dir="t">
            <a:rot lat="0" lon="0" rev="14100000"/>
          </a:lightRig>
        </a:scene3d>
        <a:sp3d prstMaterial="softEdge">
          <a:bevelT w="127000" prst="artDeco"/>
        </a:sp3d>
      </dgm:spPr>
    </dgm:pt>
  </dgm:ptLst>
  <dgm:cxnLst>
    <dgm:cxn modelId="{69C92506-58A4-4CB8-9A1F-ADAEBAD212AF}" srcId="{D5DADD99-7FB3-46AA-9122-57FD4C420E0C}" destId="{01A016C6-320C-4D57-88AC-0737D94791D5}" srcOrd="2" destOrd="0" parTransId="{453B8728-5D3C-4534-AC52-6373B0F0683E}" sibTransId="{50A28EF3-CC97-45ED-84D4-E9896571D4B5}"/>
    <dgm:cxn modelId="{B9D64B0B-977B-423D-88CD-0D2A71F5F422}" type="presOf" srcId="{01A016C6-320C-4D57-88AC-0737D94791D5}" destId="{82FE8693-9FDA-4B21-B001-B9477BB9AB56}" srcOrd="1" destOrd="0" presId="urn:microsoft.com/office/officeart/2005/8/layout/list1"/>
    <dgm:cxn modelId="{90338D44-66BA-4039-813E-3F23A3B68B18}" type="presOf" srcId="{F2B1FDB0-C2DB-4F01-8E84-16660E506F2B}" destId="{83CAD6B2-EBB2-4ED1-8A91-B607B037E3AA}" srcOrd="1" destOrd="0" presId="urn:microsoft.com/office/officeart/2005/8/layout/list1"/>
    <dgm:cxn modelId="{603C8629-8805-43E1-AA23-330E14504C84}" srcId="{D5DADD99-7FB3-46AA-9122-57FD4C420E0C}" destId="{F2B1FDB0-C2DB-4F01-8E84-16660E506F2B}" srcOrd="1" destOrd="0" parTransId="{A8353F3D-6BEA-4315-B72C-523F06B221D1}" sibTransId="{5660B107-31B5-405C-AC6F-FB81FD71150E}"/>
    <dgm:cxn modelId="{0603CA9E-CF4B-4811-99B0-8397856A9664}" srcId="{D5DADD99-7FB3-46AA-9122-57FD4C420E0C}" destId="{05DD38B1-5E36-440D-BF1E-7D655EF0A188}" srcOrd="0" destOrd="0" parTransId="{726DE33D-81A3-450B-96D5-CA9BCD33EFE3}" sibTransId="{2E9D85C7-E59A-4951-B1BD-EDE9CF3CA621}"/>
    <dgm:cxn modelId="{9EF89C6F-D435-4208-8FA5-11766891D8A1}" type="presOf" srcId="{F2B1FDB0-C2DB-4F01-8E84-16660E506F2B}" destId="{BFCC3FC6-1A86-40E9-9FAA-934509AA1543}" srcOrd="0" destOrd="0" presId="urn:microsoft.com/office/officeart/2005/8/layout/list1"/>
    <dgm:cxn modelId="{775B3311-FC09-4E1F-87D6-D5B9EC441017}" type="presOf" srcId="{D5DADD99-7FB3-46AA-9122-57FD4C420E0C}" destId="{BFCE11CA-F6FD-4476-95FC-12AC4864DB00}" srcOrd="0" destOrd="0" presId="urn:microsoft.com/office/officeart/2005/8/layout/list1"/>
    <dgm:cxn modelId="{3A6784E9-6ABF-4094-B426-E8CAAE0D0B86}" type="presOf" srcId="{05DD38B1-5E36-440D-BF1E-7D655EF0A188}" destId="{4E62E991-48E2-40C7-8BCD-3320CE8F10BC}" srcOrd="1" destOrd="0" presId="urn:microsoft.com/office/officeart/2005/8/layout/list1"/>
    <dgm:cxn modelId="{495FA1FC-814B-4A37-8C64-49E3113F6DEB}" type="presOf" srcId="{05DD38B1-5E36-440D-BF1E-7D655EF0A188}" destId="{7A008575-568F-4D02-B1BF-60674134B438}" srcOrd="0" destOrd="0" presId="urn:microsoft.com/office/officeart/2005/8/layout/list1"/>
    <dgm:cxn modelId="{B80C174A-5C31-4A2E-AB8D-85C2E17DC848}" type="presOf" srcId="{01A016C6-320C-4D57-88AC-0737D94791D5}" destId="{D341CFDD-9DEC-4B36-AC89-246176E0EDD6}" srcOrd="0" destOrd="0" presId="urn:microsoft.com/office/officeart/2005/8/layout/list1"/>
    <dgm:cxn modelId="{AC3B2146-8FCB-4643-8824-3AF209AF0430}" type="presParOf" srcId="{BFCE11CA-F6FD-4476-95FC-12AC4864DB00}" destId="{4C859CD8-986B-4E60-8469-2577DD0054B2}" srcOrd="0" destOrd="0" presId="urn:microsoft.com/office/officeart/2005/8/layout/list1"/>
    <dgm:cxn modelId="{78BA0944-D530-4A88-AFA3-E1AE6BBE85B0}" type="presParOf" srcId="{4C859CD8-986B-4E60-8469-2577DD0054B2}" destId="{7A008575-568F-4D02-B1BF-60674134B438}" srcOrd="0" destOrd="0" presId="urn:microsoft.com/office/officeart/2005/8/layout/list1"/>
    <dgm:cxn modelId="{1220BC8F-11A4-4255-BF80-456E27D40DE6}" type="presParOf" srcId="{4C859CD8-986B-4E60-8469-2577DD0054B2}" destId="{4E62E991-48E2-40C7-8BCD-3320CE8F10BC}" srcOrd="1" destOrd="0" presId="urn:microsoft.com/office/officeart/2005/8/layout/list1"/>
    <dgm:cxn modelId="{486C8A8E-54A1-4A63-AC33-3E7AE83A62D6}" type="presParOf" srcId="{BFCE11CA-F6FD-4476-95FC-12AC4864DB00}" destId="{4C5F79C8-289D-43AA-93BE-FDBC6ED5C13F}" srcOrd="1" destOrd="0" presId="urn:microsoft.com/office/officeart/2005/8/layout/list1"/>
    <dgm:cxn modelId="{C33ED0FC-C043-4EB7-8E13-18B0D1B3DA6A}" type="presParOf" srcId="{BFCE11CA-F6FD-4476-95FC-12AC4864DB00}" destId="{40C5E30D-C8CF-4ACC-B915-E5A681C08AED}" srcOrd="2" destOrd="0" presId="urn:microsoft.com/office/officeart/2005/8/layout/list1"/>
    <dgm:cxn modelId="{F3E4876A-D1FA-4222-B1DE-3D82B7F5A1CB}" type="presParOf" srcId="{BFCE11CA-F6FD-4476-95FC-12AC4864DB00}" destId="{05172AA3-285C-44D0-AE75-26A33AB8E8DC}" srcOrd="3" destOrd="0" presId="urn:microsoft.com/office/officeart/2005/8/layout/list1"/>
    <dgm:cxn modelId="{F10AEDD7-D784-422F-A9A9-7EA389E7A932}" type="presParOf" srcId="{BFCE11CA-F6FD-4476-95FC-12AC4864DB00}" destId="{014BC77A-0EC6-4322-A8EA-7FFF0FA85B30}" srcOrd="4" destOrd="0" presId="urn:microsoft.com/office/officeart/2005/8/layout/list1"/>
    <dgm:cxn modelId="{6A4F4107-FBBC-42D5-97AE-734330E8F1C4}" type="presParOf" srcId="{014BC77A-0EC6-4322-A8EA-7FFF0FA85B30}" destId="{BFCC3FC6-1A86-40E9-9FAA-934509AA1543}" srcOrd="0" destOrd="0" presId="urn:microsoft.com/office/officeart/2005/8/layout/list1"/>
    <dgm:cxn modelId="{CA7385C8-0B76-482C-AF94-14F2477C0968}" type="presParOf" srcId="{014BC77A-0EC6-4322-A8EA-7FFF0FA85B30}" destId="{83CAD6B2-EBB2-4ED1-8A91-B607B037E3AA}" srcOrd="1" destOrd="0" presId="urn:microsoft.com/office/officeart/2005/8/layout/list1"/>
    <dgm:cxn modelId="{031FD730-30F5-4F73-80AE-74286F60042A}" type="presParOf" srcId="{BFCE11CA-F6FD-4476-95FC-12AC4864DB00}" destId="{DF259D1C-708C-4198-A125-BF367719AD4F}" srcOrd="5" destOrd="0" presId="urn:microsoft.com/office/officeart/2005/8/layout/list1"/>
    <dgm:cxn modelId="{BFC32B56-C4E9-423C-B87A-4F345A99548A}" type="presParOf" srcId="{BFCE11CA-F6FD-4476-95FC-12AC4864DB00}" destId="{C0AC95FB-93CB-45BC-B21A-D5BDFF5E5D27}" srcOrd="6" destOrd="0" presId="urn:microsoft.com/office/officeart/2005/8/layout/list1"/>
    <dgm:cxn modelId="{1924D66B-14D0-4ACC-889E-4A1A8EB264AA}" type="presParOf" srcId="{BFCE11CA-F6FD-4476-95FC-12AC4864DB00}" destId="{4FB9D5FB-33EF-4558-A3AA-5F62EFAC18BF}" srcOrd="7" destOrd="0" presId="urn:microsoft.com/office/officeart/2005/8/layout/list1"/>
    <dgm:cxn modelId="{4EE40323-F55A-4714-81A4-F85D1388158B}" type="presParOf" srcId="{BFCE11CA-F6FD-4476-95FC-12AC4864DB00}" destId="{2F455E4F-5EEC-48F8-BD99-0B0782601ADC}" srcOrd="8" destOrd="0" presId="urn:microsoft.com/office/officeart/2005/8/layout/list1"/>
    <dgm:cxn modelId="{596C59A4-CA97-4670-9D46-8FD9A8009B53}" type="presParOf" srcId="{2F455E4F-5EEC-48F8-BD99-0B0782601ADC}" destId="{D341CFDD-9DEC-4B36-AC89-246176E0EDD6}" srcOrd="0" destOrd="0" presId="urn:microsoft.com/office/officeart/2005/8/layout/list1"/>
    <dgm:cxn modelId="{623E7A21-3EF5-41D2-A362-549B8A1E853C}" type="presParOf" srcId="{2F455E4F-5EEC-48F8-BD99-0B0782601ADC}" destId="{82FE8693-9FDA-4B21-B001-B9477BB9AB56}" srcOrd="1" destOrd="0" presId="urn:microsoft.com/office/officeart/2005/8/layout/list1"/>
    <dgm:cxn modelId="{D2033EA6-49F1-4CD3-83B8-88C60B97CC03}" type="presParOf" srcId="{BFCE11CA-F6FD-4476-95FC-12AC4864DB00}" destId="{FA3AE267-A1D7-4794-928C-B255540DE972}" srcOrd="9" destOrd="0" presId="urn:microsoft.com/office/officeart/2005/8/layout/list1"/>
    <dgm:cxn modelId="{479E59C2-7BB0-4F58-8AA1-F040B9B09277}" type="presParOf" srcId="{BFCE11CA-F6FD-4476-95FC-12AC4864DB00}" destId="{41723C87-296C-46F3-9350-0689E295C398}"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C01D02-5715-4B53-89A1-C6A59D0A67F7}" type="doc">
      <dgm:prSet loTypeId="urn:microsoft.com/office/officeart/2005/8/layout/list1" loCatId="list"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id-ID"/>
        </a:p>
      </dgm:t>
    </dgm:pt>
    <dgm:pt modelId="{2F7AF0AA-6DB2-4DA2-BE86-DC0C6E6AE422}">
      <dgm:prSet phldrT="[Text]" custT="1"/>
      <dgm:spPr>
        <a:gradFill rotWithShape="0">
          <a:gsLst>
            <a:gs pos="0">
              <a:srgbClr val="FFF200"/>
            </a:gs>
            <a:gs pos="45000">
              <a:srgbClr val="FF7A00"/>
            </a:gs>
            <a:gs pos="70000">
              <a:srgbClr val="FF0300"/>
            </a:gs>
            <a:gs pos="100000">
              <a:srgbClr val="4D0808"/>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d-ID" sz="1800" i="1" dirty="0" smtClean="0">
              <a:solidFill>
                <a:schemeClr val="bg1"/>
              </a:solidFill>
            </a:rPr>
            <a:t>d.   Pilih dan Klik fungsi SUM karena kita akan menggunakan fungsi ini untuk menjumlahkan. Pada bagian bawah dari daftar pilihan 	tersebut ditampilkan sintak penulisan dari fungsi yang dipilih. Seperti diatas, aturan penulisan fungsi SUM adalah SUM(number1,number2,…).</a:t>
          </a:r>
          <a:endParaRPr lang="id-ID" sz="1800" i="1" dirty="0">
            <a:solidFill>
              <a:schemeClr val="bg1"/>
            </a:solidFill>
          </a:endParaRPr>
        </a:p>
      </dgm:t>
    </dgm:pt>
    <dgm:pt modelId="{9D022940-D788-4B56-9102-213E66AF842A}" type="parTrans" cxnId="{41A9DC7C-01E7-4C4F-B604-5B342C9103D1}">
      <dgm:prSet/>
      <dgm:spPr/>
      <dgm:t>
        <a:bodyPr/>
        <a:lstStyle/>
        <a:p>
          <a:endParaRPr lang="id-ID"/>
        </a:p>
      </dgm:t>
    </dgm:pt>
    <dgm:pt modelId="{03B7A8BA-2BAA-4DAD-B0E8-766002580E00}" type="sibTrans" cxnId="{41A9DC7C-01E7-4C4F-B604-5B342C9103D1}">
      <dgm:prSet/>
      <dgm:spPr/>
      <dgm:t>
        <a:bodyPr/>
        <a:lstStyle/>
        <a:p>
          <a:endParaRPr lang="id-ID"/>
        </a:p>
      </dgm:t>
    </dgm:pt>
    <dgm:pt modelId="{741D5EB4-C9F4-40B4-A6A3-C025B8E2B72B}">
      <dgm:prSet phldrT="[Text]" custT="1"/>
      <dgm:spPr>
        <a:gradFill rotWithShape="0">
          <a:gsLst>
            <a:gs pos="0">
              <a:srgbClr val="FF3399"/>
            </a:gs>
            <a:gs pos="25000">
              <a:srgbClr val="FF6633"/>
            </a:gs>
            <a:gs pos="50000">
              <a:srgbClr val="FFFF00"/>
            </a:gs>
            <a:gs pos="75000">
              <a:srgbClr val="01A78F"/>
            </a:gs>
            <a:gs pos="100000">
              <a:srgbClr val="3366FF"/>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id-ID" sz="1800" i="1" dirty="0" smtClean="0">
              <a:solidFill>
                <a:srgbClr val="FFFF00"/>
              </a:solidFill>
            </a:rPr>
            <a:t>e.   Klik OK sebagai tanda persetujuan, berikutnya akan tampil kotak pengisian argumen dari fungsi, seperti berikut ;</a:t>
          </a:r>
        </a:p>
        <a:p>
          <a:pPr algn="l"/>
          <a:endParaRPr lang="id-ID" sz="1800" i="1" dirty="0" smtClean="0">
            <a:solidFill>
              <a:srgbClr val="FFFF00"/>
            </a:solidFill>
          </a:endParaRPr>
        </a:p>
        <a:p>
          <a:pPr algn="l"/>
          <a:endParaRPr lang="id-ID" sz="1800" i="1" dirty="0" smtClean="0">
            <a:solidFill>
              <a:srgbClr val="FFFF00"/>
            </a:solidFill>
          </a:endParaRPr>
        </a:p>
        <a:p>
          <a:pPr algn="l"/>
          <a:endParaRPr lang="id-ID" sz="1800" i="1" dirty="0" smtClean="0">
            <a:solidFill>
              <a:srgbClr val="FFFF00"/>
            </a:solidFill>
          </a:endParaRPr>
        </a:p>
        <a:p>
          <a:pPr algn="l"/>
          <a:endParaRPr lang="id-ID" sz="1800" i="1" dirty="0" smtClean="0">
            <a:solidFill>
              <a:srgbClr val="FFFF00"/>
            </a:solidFill>
          </a:endParaRPr>
        </a:p>
        <a:p>
          <a:pPr algn="l"/>
          <a:endParaRPr lang="id-ID" sz="1800" b="1" i="1" dirty="0" smtClean="0">
            <a:solidFill>
              <a:srgbClr val="FFFF00"/>
            </a:solidFill>
          </a:endParaRPr>
        </a:p>
        <a:p>
          <a:pPr algn="l"/>
          <a:endParaRPr lang="id-ID" sz="1800" b="1" i="1" dirty="0" smtClean="0">
            <a:solidFill>
              <a:srgbClr val="FFFF00"/>
            </a:solidFill>
          </a:endParaRPr>
        </a:p>
        <a:p>
          <a:pPr algn="ctr"/>
          <a:r>
            <a:rPr lang="id-ID" sz="1800" b="1" i="1" dirty="0" smtClean="0">
              <a:solidFill>
                <a:srgbClr val="FFFF00"/>
              </a:solidFill>
            </a:rPr>
            <a:t>Gambar 3.13. Pengisian Argumen dari Fungsi</a:t>
          </a:r>
          <a:endParaRPr lang="id-ID" sz="1800" i="1" dirty="0">
            <a:solidFill>
              <a:srgbClr val="FFFF00"/>
            </a:solidFill>
          </a:endParaRPr>
        </a:p>
      </dgm:t>
    </dgm:pt>
    <dgm:pt modelId="{1351B82D-11D2-48B1-A9D6-41AC4FB1C514}" type="parTrans" cxnId="{495A1D6A-34A8-4934-BDD1-FB780DB9BCA7}">
      <dgm:prSet/>
      <dgm:spPr/>
      <dgm:t>
        <a:bodyPr/>
        <a:lstStyle/>
        <a:p>
          <a:endParaRPr lang="id-ID"/>
        </a:p>
      </dgm:t>
    </dgm:pt>
    <dgm:pt modelId="{F78BB81E-3F64-467A-9A5A-FE0DAF0CF803}" type="sibTrans" cxnId="{495A1D6A-34A8-4934-BDD1-FB780DB9BCA7}">
      <dgm:prSet/>
      <dgm:spPr/>
      <dgm:t>
        <a:bodyPr/>
        <a:lstStyle/>
        <a:p>
          <a:endParaRPr lang="id-ID"/>
        </a:p>
      </dgm:t>
    </dgm:pt>
    <dgm:pt modelId="{1485C3B0-8BDD-4801-8050-F0ADA66784B3}">
      <dgm:prSet phldrT="[Text]" custT="1"/>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nn-NO" sz="1800" i="1" dirty="0" smtClean="0">
              <a:solidFill>
                <a:schemeClr val="bg1"/>
              </a:solidFill>
            </a:rPr>
            <a:t>f.</a:t>
          </a:r>
          <a:r>
            <a:rPr lang="id-ID" sz="1800" i="1" dirty="0" smtClean="0">
              <a:solidFill>
                <a:schemeClr val="bg1"/>
              </a:solidFill>
            </a:rPr>
            <a:t>   </a:t>
          </a:r>
          <a:r>
            <a:rPr lang="nn-NO" sz="1800" i="1" dirty="0" smtClean="0">
              <a:solidFill>
                <a:schemeClr val="bg1"/>
              </a:solidFill>
            </a:rPr>
            <a:t>Pada kotak isian Number1, tentukan range data yang akan dijumlah,</a:t>
          </a:r>
          <a:r>
            <a:rPr lang="id-ID" sz="1800" i="1" dirty="0" smtClean="0">
              <a:solidFill>
                <a:schemeClr val="bg1"/>
              </a:solidFill>
            </a:rPr>
            <a:t> dalam hal ini kita isikan range C4:C5. Kalau masih ada range yang lain, maka dapat diisikan pada daftar isian number2.  Saran : Dalam pengisian range ini sebaiknya menggunakan tombol pemilihan range yang terdapat disebelah kanan kotak isian.</a:t>
          </a:r>
          <a:endParaRPr lang="id-ID" sz="1800" i="1" dirty="0">
            <a:solidFill>
              <a:schemeClr val="bg1"/>
            </a:solidFill>
          </a:endParaRPr>
        </a:p>
      </dgm:t>
    </dgm:pt>
    <dgm:pt modelId="{1F67A04C-851E-4DC1-A109-C2E31AB7D974}" type="parTrans" cxnId="{C525BD8D-B851-4784-B3D1-FE811FDAA260}">
      <dgm:prSet/>
      <dgm:spPr/>
      <dgm:t>
        <a:bodyPr/>
        <a:lstStyle/>
        <a:p>
          <a:endParaRPr lang="id-ID"/>
        </a:p>
      </dgm:t>
    </dgm:pt>
    <dgm:pt modelId="{C14FEDBB-BD94-492D-85E3-7D32409DE2BC}" type="sibTrans" cxnId="{C525BD8D-B851-4784-B3D1-FE811FDAA260}">
      <dgm:prSet/>
      <dgm:spPr/>
      <dgm:t>
        <a:bodyPr/>
        <a:lstStyle/>
        <a:p>
          <a:endParaRPr lang="id-ID"/>
        </a:p>
      </dgm:t>
    </dgm:pt>
    <dgm:pt modelId="{4226A2F5-6A10-421B-8703-430CDF2E57F2}">
      <dgm:prSe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d-ID" sz="1800" dirty="0" smtClean="0">
              <a:solidFill>
                <a:srgbClr val="FFFF00"/>
              </a:solidFill>
            </a:rPr>
            <a:t>g.   Klik OK jika argumen yang dimasukan telah benar. Maka 	hasilnya	akan ditampilkan </a:t>
          </a:r>
          <a:r>
            <a:rPr lang="id-ID" sz="1800" i="1" dirty="0" smtClean="0">
              <a:solidFill>
                <a:srgbClr val="FFFF00"/>
              </a:solidFill>
            </a:rPr>
            <a:t>pada</a:t>
          </a:r>
          <a:r>
            <a:rPr lang="id-ID" sz="1800" dirty="0" smtClean="0">
              <a:solidFill>
                <a:srgbClr val="FFFF00"/>
              </a:solidFill>
            </a:rPr>
            <a:t> sel yang dipilih tadi. (sel C6)</a:t>
          </a:r>
          <a:endParaRPr lang="id-ID" sz="1800" dirty="0">
            <a:solidFill>
              <a:srgbClr val="FFFF00"/>
            </a:solidFill>
          </a:endParaRPr>
        </a:p>
      </dgm:t>
    </dgm:pt>
    <dgm:pt modelId="{9D1605C8-B25C-44F1-B79E-5274E9FFA731}" type="parTrans" cxnId="{AC055C75-99CA-4F7C-838A-1E43FACBF36E}">
      <dgm:prSet/>
      <dgm:spPr/>
      <dgm:t>
        <a:bodyPr/>
        <a:lstStyle/>
        <a:p>
          <a:endParaRPr lang="id-ID"/>
        </a:p>
      </dgm:t>
    </dgm:pt>
    <dgm:pt modelId="{1F6F7C69-F69E-4573-A2B5-2A69AEA90D5F}" type="sibTrans" cxnId="{AC055C75-99CA-4F7C-838A-1E43FACBF36E}">
      <dgm:prSet/>
      <dgm:spPr/>
      <dgm:t>
        <a:bodyPr/>
        <a:lstStyle/>
        <a:p>
          <a:endParaRPr lang="id-ID"/>
        </a:p>
      </dgm:t>
    </dgm:pt>
    <dgm:pt modelId="{0F97D6EE-FC46-4FB8-B79D-A9C7413938C6}" type="pres">
      <dgm:prSet presAssocID="{78C01D02-5715-4B53-89A1-C6A59D0A67F7}" presName="linear" presStyleCnt="0">
        <dgm:presLayoutVars>
          <dgm:dir/>
          <dgm:animLvl val="lvl"/>
          <dgm:resizeHandles val="exact"/>
        </dgm:presLayoutVars>
      </dgm:prSet>
      <dgm:spPr/>
      <dgm:t>
        <a:bodyPr/>
        <a:lstStyle/>
        <a:p>
          <a:endParaRPr lang="id-ID"/>
        </a:p>
      </dgm:t>
    </dgm:pt>
    <dgm:pt modelId="{4C07E835-A28C-4D42-81C5-6BD20154690F}" type="pres">
      <dgm:prSet presAssocID="{2F7AF0AA-6DB2-4DA2-BE86-DC0C6E6AE422}" presName="parentLi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2489AD6-E14A-49AA-A69A-A3912F79908C}" type="pres">
      <dgm:prSet presAssocID="{2F7AF0AA-6DB2-4DA2-BE86-DC0C6E6AE422}" presName="parentLeftMargin" presStyleLbl="node1" presStyleIdx="0" presStyleCnt="4"/>
      <dgm:spPr/>
      <dgm:t>
        <a:bodyPr/>
        <a:lstStyle/>
        <a:p>
          <a:endParaRPr lang="id-ID"/>
        </a:p>
      </dgm:t>
    </dgm:pt>
    <dgm:pt modelId="{87857CAD-5B22-4B14-8308-7DBFBB8195D0}" type="pres">
      <dgm:prSet presAssocID="{2F7AF0AA-6DB2-4DA2-BE86-DC0C6E6AE422}" presName="parentText" presStyleLbl="node1" presStyleIdx="0" presStyleCnt="4" custScaleX="142857" custScaleY="421387">
        <dgm:presLayoutVars>
          <dgm:chMax val="0"/>
          <dgm:bulletEnabled val="1"/>
        </dgm:presLayoutVars>
      </dgm:prSet>
      <dgm:spPr/>
      <dgm:t>
        <a:bodyPr/>
        <a:lstStyle/>
        <a:p>
          <a:endParaRPr lang="id-ID"/>
        </a:p>
      </dgm:t>
    </dgm:pt>
    <dgm:pt modelId="{91454962-8117-44F8-B7E1-BB4EF7710A9F}" type="pres">
      <dgm:prSet presAssocID="{2F7AF0AA-6DB2-4DA2-BE86-DC0C6E6AE422}" presName="negativ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BDEF030-F929-4E2B-A92A-0082BCF05FCC}" type="pres">
      <dgm:prSet presAssocID="{2F7AF0AA-6DB2-4DA2-BE86-DC0C6E6AE422}" presName="childText" presStyleLbl="conFgAcc1" presStyleIdx="0" presStyleCnt="4">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6C9D4C9-8067-40F2-953F-B5130FAF7C89}" type="pres">
      <dgm:prSet presAssocID="{03B7A8BA-2BAA-4DAD-B0E8-766002580E00}" presName="spaceBetweenRectangl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26F336A-3295-4C58-8D6C-7C29E1EEA216}" type="pres">
      <dgm:prSet presAssocID="{741D5EB4-C9F4-40B4-A6A3-C025B8E2B72B}" presName="parentLi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CF69A61-00AF-4CFD-94E7-11A4F9E9E9BD}" type="pres">
      <dgm:prSet presAssocID="{741D5EB4-C9F4-40B4-A6A3-C025B8E2B72B}" presName="parentLeftMargin" presStyleLbl="node1" presStyleIdx="0" presStyleCnt="4"/>
      <dgm:spPr/>
      <dgm:t>
        <a:bodyPr/>
        <a:lstStyle/>
        <a:p>
          <a:endParaRPr lang="id-ID"/>
        </a:p>
      </dgm:t>
    </dgm:pt>
    <dgm:pt modelId="{7BDDB340-DF93-4904-A4BE-F42AAEED16A0}" type="pres">
      <dgm:prSet presAssocID="{741D5EB4-C9F4-40B4-A6A3-C025B8E2B72B}" presName="parentText" presStyleLbl="node1" presStyleIdx="1" presStyleCnt="4" custScaleX="142931" custScaleY="992201" custLinFactNeighborY="17932">
        <dgm:presLayoutVars>
          <dgm:chMax val="0"/>
          <dgm:bulletEnabled val="1"/>
        </dgm:presLayoutVars>
      </dgm:prSet>
      <dgm:spPr/>
      <dgm:t>
        <a:bodyPr/>
        <a:lstStyle/>
        <a:p>
          <a:endParaRPr lang="id-ID"/>
        </a:p>
      </dgm:t>
    </dgm:pt>
    <dgm:pt modelId="{707DB300-01DF-4B0A-AD5A-36F6C179421A}" type="pres">
      <dgm:prSet presAssocID="{741D5EB4-C9F4-40B4-A6A3-C025B8E2B72B}" presName="negativ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2CC7D1-FF3F-44B3-A6F5-73746DAC4E30}" type="pres">
      <dgm:prSet presAssocID="{741D5EB4-C9F4-40B4-A6A3-C025B8E2B72B}" presName="childText" presStyleLbl="conFgAcc1" presStyleIdx="1" presStyleCnt="4" custLinFactNeighborY="61576">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52E9EF8-C696-48ED-A51D-E12A39F8C967}" type="pres">
      <dgm:prSet presAssocID="{F78BB81E-3F64-467A-9A5A-FE0DAF0CF803}" presName="spaceBetweenRectangl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9687594-57E6-46AB-BFCC-F16058260376}" type="pres">
      <dgm:prSet presAssocID="{1485C3B0-8BDD-4801-8050-F0ADA66784B3}" presName="parentLi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8757275-BBB5-4F45-BA0F-C4A06E941F68}" type="pres">
      <dgm:prSet presAssocID="{1485C3B0-8BDD-4801-8050-F0ADA66784B3}" presName="parentLeftMargin" presStyleLbl="node1" presStyleIdx="1" presStyleCnt="4"/>
      <dgm:spPr/>
      <dgm:t>
        <a:bodyPr/>
        <a:lstStyle/>
        <a:p>
          <a:endParaRPr lang="id-ID"/>
        </a:p>
      </dgm:t>
    </dgm:pt>
    <dgm:pt modelId="{D7D0A2CC-11FE-4B20-9A04-D7B8E4743C70}" type="pres">
      <dgm:prSet presAssocID="{1485C3B0-8BDD-4801-8050-F0ADA66784B3}" presName="parentText" presStyleLbl="node1" presStyleIdx="2" presStyleCnt="4" custScaleX="142857" custScaleY="385199" custLinFactNeighborX="34533" custLinFactNeighborY="30417">
        <dgm:presLayoutVars>
          <dgm:chMax val="0"/>
          <dgm:bulletEnabled val="1"/>
        </dgm:presLayoutVars>
      </dgm:prSet>
      <dgm:spPr/>
      <dgm:t>
        <a:bodyPr/>
        <a:lstStyle/>
        <a:p>
          <a:endParaRPr lang="id-ID"/>
        </a:p>
      </dgm:t>
    </dgm:pt>
    <dgm:pt modelId="{36C0B107-FC03-4F19-84FD-8ABDBC4E22C0}" type="pres">
      <dgm:prSet presAssocID="{1485C3B0-8BDD-4801-8050-F0ADA66784B3}" presName="negativ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25B1529-5BCB-41BF-9D68-1244ACD28CE9}" type="pres">
      <dgm:prSet presAssocID="{1485C3B0-8BDD-4801-8050-F0ADA66784B3}" presName="childText" presStyleLbl="conFgAcc1" presStyleIdx="2" presStyleCnt="4" custLinFactY="14304" custLinFactNeighborY="100000">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4A44CF-4E19-4C97-9859-7234E0ECA8C6}" type="pres">
      <dgm:prSet presAssocID="{C14FEDBB-BD94-492D-85E3-7D32409DE2BC}" presName="spaceBetweenRectangl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CAE1B7F-FB0E-47C2-B614-CCE86D0D35B3}" type="pres">
      <dgm:prSet presAssocID="{4226A2F5-6A10-421B-8703-430CDF2E57F2}" presName="parentLi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B9530E3-D128-4644-B8D3-2699BEA78593}" type="pres">
      <dgm:prSet presAssocID="{4226A2F5-6A10-421B-8703-430CDF2E57F2}" presName="parentLeftMargin" presStyleLbl="node1" presStyleIdx="2" presStyleCnt="4"/>
      <dgm:spPr/>
      <dgm:t>
        <a:bodyPr/>
        <a:lstStyle/>
        <a:p>
          <a:endParaRPr lang="id-ID"/>
        </a:p>
      </dgm:t>
    </dgm:pt>
    <dgm:pt modelId="{47A4A831-144C-4946-8A1C-01F5A873D8AD}" type="pres">
      <dgm:prSet presAssocID="{4226A2F5-6A10-421B-8703-430CDF2E57F2}" presName="parentText" presStyleLbl="node1" presStyleIdx="3" presStyleCnt="4" custScaleX="142857" custScaleY="274376" custLinFactNeighborX="-5031" custLinFactNeighborY="52615">
        <dgm:presLayoutVars>
          <dgm:chMax val="0"/>
          <dgm:bulletEnabled val="1"/>
        </dgm:presLayoutVars>
      </dgm:prSet>
      <dgm:spPr/>
      <dgm:t>
        <a:bodyPr/>
        <a:lstStyle/>
        <a:p>
          <a:endParaRPr lang="id-ID"/>
        </a:p>
      </dgm:t>
    </dgm:pt>
    <dgm:pt modelId="{81E38CDE-13BC-40EE-896A-FE433BFDF94E}" type="pres">
      <dgm:prSet presAssocID="{4226A2F5-6A10-421B-8703-430CDF2E57F2}" presName="negativ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8FD5251-A138-4C79-ABA7-82854C74FBE0}" type="pres">
      <dgm:prSet presAssocID="{4226A2F5-6A10-421B-8703-430CDF2E57F2}" presName="childText" presStyleLbl="conFgAcc1" presStyleIdx="3" presStyleCnt="4" custLinFactY="10479" custLinFactNeighborY="100000">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FB5BCC64-EEF8-41AC-B0F8-21BE9C7787DB}" type="presOf" srcId="{2F7AF0AA-6DB2-4DA2-BE86-DC0C6E6AE422}" destId="{87857CAD-5B22-4B14-8308-7DBFBB8195D0}" srcOrd="1" destOrd="0" presId="urn:microsoft.com/office/officeart/2005/8/layout/list1"/>
    <dgm:cxn modelId="{D7BF6C57-023C-46AA-9ABC-1C5472F485F1}" type="presOf" srcId="{1485C3B0-8BDD-4801-8050-F0ADA66784B3}" destId="{E8757275-BBB5-4F45-BA0F-C4A06E941F68}" srcOrd="0" destOrd="0" presId="urn:microsoft.com/office/officeart/2005/8/layout/list1"/>
    <dgm:cxn modelId="{41A9DC7C-01E7-4C4F-B604-5B342C9103D1}" srcId="{78C01D02-5715-4B53-89A1-C6A59D0A67F7}" destId="{2F7AF0AA-6DB2-4DA2-BE86-DC0C6E6AE422}" srcOrd="0" destOrd="0" parTransId="{9D022940-D788-4B56-9102-213E66AF842A}" sibTransId="{03B7A8BA-2BAA-4DAD-B0E8-766002580E00}"/>
    <dgm:cxn modelId="{AC055C75-99CA-4F7C-838A-1E43FACBF36E}" srcId="{78C01D02-5715-4B53-89A1-C6A59D0A67F7}" destId="{4226A2F5-6A10-421B-8703-430CDF2E57F2}" srcOrd="3" destOrd="0" parTransId="{9D1605C8-B25C-44F1-B79E-5274E9FFA731}" sibTransId="{1F6F7C69-F69E-4573-A2B5-2A69AEA90D5F}"/>
    <dgm:cxn modelId="{5916DA7D-B79F-4F56-8400-0A2CD678B1FB}" type="presOf" srcId="{2F7AF0AA-6DB2-4DA2-BE86-DC0C6E6AE422}" destId="{92489AD6-E14A-49AA-A69A-A3912F79908C}" srcOrd="0" destOrd="0" presId="urn:microsoft.com/office/officeart/2005/8/layout/list1"/>
    <dgm:cxn modelId="{89A180D8-E1D9-4C7B-8E88-66F5CCBA50F2}" type="presOf" srcId="{78C01D02-5715-4B53-89A1-C6A59D0A67F7}" destId="{0F97D6EE-FC46-4FB8-B79D-A9C7413938C6}" srcOrd="0" destOrd="0" presId="urn:microsoft.com/office/officeart/2005/8/layout/list1"/>
    <dgm:cxn modelId="{495A1D6A-34A8-4934-BDD1-FB780DB9BCA7}" srcId="{78C01D02-5715-4B53-89A1-C6A59D0A67F7}" destId="{741D5EB4-C9F4-40B4-A6A3-C025B8E2B72B}" srcOrd="1" destOrd="0" parTransId="{1351B82D-11D2-48B1-A9D6-41AC4FB1C514}" sibTransId="{F78BB81E-3F64-467A-9A5A-FE0DAF0CF803}"/>
    <dgm:cxn modelId="{DFE79DA1-9BB6-41CE-8C5D-B7481839264D}" type="presOf" srcId="{4226A2F5-6A10-421B-8703-430CDF2E57F2}" destId="{47A4A831-144C-4946-8A1C-01F5A873D8AD}" srcOrd="1" destOrd="0" presId="urn:microsoft.com/office/officeart/2005/8/layout/list1"/>
    <dgm:cxn modelId="{C525BD8D-B851-4784-B3D1-FE811FDAA260}" srcId="{78C01D02-5715-4B53-89A1-C6A59D0A67F7}" destId="{1485C3B0-8BDD-4801-8050-F0ADA66784B3}" srcOrd="2" destOrd="0" parTransId="{1F67A04C-851E-4DC1-A109-C2E31AB7D974}" sibTransId="{C14FEDBB-BD94-492D-85E3-7D32409DE2BC}"/>
    <dgm:cxn modelId="{054393E4-57D1-4A66-81DB-51B0DEEDEE5B}" type="presOf" srcId="{4226A2F5-6A10-421B-8703-430CDF2E57F2}" destId="{0B9530E3-D128-4644-B8D3-2699BEA78593}" srcOrd="0" destOrd="0" presId="urn:microsoft.com/office/officeart/2005/8/layout/list1"/>
    <dgm:cxn modelId="{C2CA02A4-D269-4CFC-84B9-06E6C0B8325A}" type="presOf" srcId="{1485C3B0-8BDD-4801-8050-F0ADA66784B3}" destId="{D7D0A2CC-11FE-4B20-9A04-D7B8E4743C70}" srcOrd="1" destOrd="0" presId="urn:microsoft.com/office/officeart/2005/8/layout/list1"/>
    <dgm:cxn modelId="{607DDA63-FB53-4C5A-8FA6-8AB67756DF87}" type="presOf" srcId="{741D5EB4-C9F4-40B4-A6A3-C025B8E2B72B}" destId="{7BDDB340-DF93-4904-A4BE-F42AAEED16A0}" srcOrd="1" destOrd="0" presId="urn:microsoft.com/office/officeart/2005/8/layout/list1"/>
    <dgm:cxn modelId="{AC3B22BF-B47A-4955-9BA6-A8E545B79AC6}" type="presOf" srcId="{741D5EB4-C9F4-40B4-A6A3-C025B8E2B72B}" destId="{FCF69A61-00AF-4CFD-94E7-11A4F9E9E9BD}" srcOrd="0" destOrd="0" presId="urn:microsoft.com/office/officeart/2005/8/layout/list1"/>
    <dgm:cxn modelId="{7CD94F3D-883D-4230-B0F7-A742C334ADF9}" type="presParOf" srcId="{0F97D6EE-FC46-4FB8-B79D-A9C7413938C6}" destId="{4C07E835-A28C-4D42-81C5-6BD20154690F}" srcOrd="0" destOrd="0" presId="urn:microsoft.com/office/officeart/2005/8/layout/list1"/>
    <dgm:cxn modelId="{0C4C1183-EBC8-4D29-A5E5-B014072AFF4A}" type="presParOf" srcId="{4C07E835-A28C-4D42-81C5-6BD20154690F}" destId="{92489AD6-E14A-49AA-A69A-A3912F79908C}" srcOrd="0" destOrd="0" presId="urn:microsoft.com/office/officeart/2005/8/layout/list1"/>
    <dgm:cxn modelId="{AD79963D-93A2-46AE-BABB-729A808E1DFA}" type="presParOf" srcId="{4C07E835-A28C-4D42-81C5-6BD20154690F}" destId="{87857CAD-5B22-4B14-8308-7DBFBB8195D0}" srcOrd="1" destOrd="0" presId="urn:microsoft.com/office/officeart/2005/8/layout/list1"/>
    <dgm:cxn modelId="{320E6078-2EFE-418D-8E37-6A596736A6BE}" type="presParOf" srcId="{0F97D6EE-FC46-4FB8-B79D-A9C7413938C6}" destId="{91454962-8117-44F8-B7E1-BB4EF7710A9F}" srcOrd="1" destOrd="0" presId="urn:microsoft.com/office/officeart/2005/8/layout/list1"/>
    <dgm:cxn modelId="{52604A5B-5D5C-4854-A441-9D1A7D264C84}" type="presParOf" srcId="{0F97D6EE-FC46-4FB8-B79D-A9C7413938C6}" destId="{9BDEF030-F929-4E2B-A92A-0082BCF05FCC}" srcOrd="2" destOrd="0" presId="urn:microsoft.com/office/officeart/2005/8/layout/list1"/>
    <dgm:cxn modelId="{9F259E51-95CA-470D-B17B-38F15F5BBF6B}" type="presParOf" srcId="{0F97D6EE-FC46-4FB8-B79D-A9C7413938C6}" destId="{56C9D4C9-8067-40F2-953F-B5130FAF7C89}" srcOrd="3" destOrd="0" presId="urn:microsoft.com/office/officeart/2005/8/layout/list1"/>
    <dgm:cxn modelId="{EBD5A39E-75AA-47AC-84ED-4A997884F906}" type="presParOf" srcId="{0F97D6EE-FC46-4FB8-B79D-A9C7413938C6}" destId="{226F336A-3295-4C58-8D6C-7C29E1EEA216}" srcOrd="4" destOrd="0" presId="urn:microsoft.com/office/officeart/2005/8/layout/list1"/>
    <dgm:cxn modelId="{A6B87F54-9B7A-4DD8-BAE6-30394B3A2252}" type="presParOf" srcId="{226F336A-3295-4C58-8D6C-7C29E1EEA216}" destId="{FCF69A61-00AF-4CFD-94E7-11A4F9E9E9BD}" srcOrd="0" destOrd="0" presId="urn:microsoft.com/office/officeart/2005/8/layout/list1"/>
    <dgm:cxn modelId="{4E6FF956-33EE-484A-8CDE-6A21E2BADECF}" type="presParOf" srcId="{226F336A-3295-4C58-8D6C-7C29E1EEA216}" destId="{7BDDB340-DF93-4904-A4BE-F42AAEED16A0}" srcOrd="1" destOrd="0" presId="urn:microsoft.com/office/officeart/2005/8/layout/list1"/>
    <dgm:cxn modelId="{8054A3DE-B305-42AF-A4EA-3175AEA5BDA6}" type="presParOf" srcId="{0F97D6EE-FC46-4FB8-B79D-A9C7413938C6}" destId="{707DB300-01DF-4B0A-AD5A-36F6C179421A}" srcOrd="5" destOrd="0" presId="urn:microsoft.com/office/officeart/2005/8/layout/list1"/>
    <dgm:cxn modelId="{2FDA6F34-6B10-45FD-A981-9B8205778439}" type="presParOf" srcId="{0F97D6EE-FC46-4FB8-B79D-A9C7413938C6}" destId="{2C2CC7D1-FF3F-44B3-A6F5-73746DAC4E30}" srcOrd="6" destOrd="0" presId="urn:microsoft.com/office/officeart/2005/8/layout/list1"/>
    <dgm:cxn modelId="{3F658C4A-7827-46C8-863E-27288ABA8159}" type="presParOf" srcId="{0F97D6EE-FC46-4FB8-B79D-A9C7413938C6}" destId="{352E9EF8-C696-48ED-A51D-E12A39F8C967}" srcOrd="7" destOrd="0" presId="urn:microsoft.com/office/officeart/2005/8/layout/list1"/>
    <dgm:cxn modelId="{8A43B802-7E79-472A-96DF-F93DF4216A03}" type="presParOf" srcId="{0F97D6EE-FC46-4FB8-B79D-A9C7413938C6}" destId="{A9687594-57E6-46AB-BFCC-F16058260376}" srcOrd="8" destOrd="0" presId="urn:microsoft.com/office/officeart/2005/8/layout/list1"/>
    <dgm:cxn modelId="{D1A197DD-36A4-445D-B381-0AFF44A661D9}" type="presParOf" srcId="{A9687594-57E6-46AB-BFCC-F16058260376}" destId="{E8757275-BBB5-4F45-BA0F-C4A06E941F68}" srcOrd="0" destOrd="0" presId="urn:microsoft.com/office/officeart/2005/8/layout/list1"/>
    <dgm:cxn modelId="{86A69280-29E5-4455-8CC2-8B78DE82BECC}" type="presParOf" srcId="{A9687594-57E6-46AB-BFCC-F16058260376}" destId="{D7D0A2CC-11FE-4B20-9A04-D7B8E4743C70}" srcOrd="1" destOrd="0" presId="urn:microsoft.com/office/officeart/2005/8/layout/list1"/>
    <dgm:cxn modelId="{CC43023C-B2C1-4A28-9119-34A7C7B410D6}" type="presParOf" srcId="{0F97D6EE-FC46-4FB8-B79D-A9C7413938C6}" destId="{36C0B107-FC03-4F19-84FD-8ABDBC4E22C0}" srcOrd="9" destOrd="0" presId="urn:microsoft.com/office/officeart/2005/8/layout/list1"/>
    <dgm:cxn modelId="{8BDEBB84-A263-4177-807D-3BF266E36DE2}" type="presParOf" srcId="{0F97D6EE-FC46-4FB8-B79D-A9C7413938C6}" destId="{925B1529-5BCB-41BF-9D68-1244ACD28CE9}" srcOrd="10" destOrd="0" presId="urn:microsoft.com/office/officeart/2005/8/layout/list1"/>
    <dgm:cxn modelId="{5131650D-5657-43A8-AACA-1036DF2D0691}" type="presParOf" srcId="{0F97D6EE-FC46-4FB8-B79D-A9C7413938C6}" destId="{3E4A44CF-4E19-4C97-9859-7234E0ECA8C6}" srcOrd="11" destOrd="0" presId="urn:microsoft.com/office/officeart/2005/8/layout/list1"/>
    <dgm:cxn modelId="{E808595E-0208-458D-8689-1EEDA93BA087}" type="presParOf" srcId="{0F97D6EE-FC46-4FB8-B79D-A9C7413938C6}" destId="{8CAE1B7F-FB0E-47C2-B614-CCE86D0D35B3}" srcOrd="12" destOrd="0" presId="urn:microsoft.com/office/officeart/2005/8/layout/list1"/>
    <dgm:cxn modelId="{58A8E924-E187-497D-A261-F35952A601F8}" type="presParOf" srcId="{8CAE1B7F-FB0E-47C2-B614-CCE86D0D35B3}" destId="{0B9530E3-D128-4644-B8D3-2699BEA78593}" srcOrd="0" destOrd="0" presId="urn:microsoft.com/office/officeart/2005/8/layout/list1"/>
    <dgm:cxn modelId="{EACBB20B-FBF0-4BEE-8D95-357C6AD6B6D1}" type="presParOf" srcId="{8CAE1B7F-FB0E-47C2-B614-CCE86D0D35B3}" destId="{47A4A831-144C-4946-8A1C-01F5A873D8AD}" srcOrd="1" destOrd="0" presId="urn:microsoft.com/office/officeart/2005/8/layout/list1"/>
    <dgm:cxn modelId="{D5D1DEEF-329C-46CF-9BA9-A5C0F772719A}" type="presParOf" srcId="{0F97D6EE-FC46-4FB8-B79D-A9C7413938C6}" destId="{81E38CDE-13BC-40EE-896A-FE433BFDF94E}" srcOrd="13" destOrd="0" presId="urn:microsoft.com/office/officeart/2005/8/layout/list1"/>
    <dgm:cxn modelId="{B4F415F2-87C9-4332-A214-7CCD0FE0FFA0}" type="presParOf" srcId="{0F97D6EE-FC46-4FB8-B79D-A9C7413938C6}" destId="{A8FD5251-A138-4C79-ABA7-82854C74FBE0}"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0850BE-21D1-4986-A955-6EB5F392AA0C}" type="doc">
      <dgm:prSet loTypeId="urn:microsoft.com/office/officeart/2005/8/layout/process2" loCatId="process" qsTypeId="urn:microsoft.com/office/officeart/2005/8/quickstyle/simple1" qsCatId="simple" csTypeId="urn:microsoft.com/office/officeart/2005/8/colors/colorful3" csCatId="colorful" phldr="1"/>
      <dgm:spPr/>
    </dgm:pt>
    <dgm:pt modelId="{4BE2426F-553A-49DE-8E18-7DA4E25EA964}">
      <dgm:prSet phldrT="[Text]" custT="1"/>
      <dgm:spPr>
        <a:effectLst>
          <a:reflection blurRad="6350" stA="52000" endA="300" endPos="35000" dir="5400000" sy="-100000" algn="bl" rotWithShape="0"/>
        </a:effectLst>
        <a:scene3d>
          <a:camera prst="orthographicFront"/>
          <a:lightRig rig="threePt" dir="t"/>
        </a:scene3d>
        <a:sp3d>
          <a:bevelT w="165100" prst="coolSlant"/>
        </a:sp3d>
      </dgm:spPr>
      <dgm:t>
        <a:bodyPr/>
        <a:lstStyle/>
        <a:p>
          <a:r>
            <a:rPr lang="id-ID" sz="1800" dirty="0" smtClean="0"/>
            <a:t>Dari gambar kotak dialog Paste Function diatas dapat diambil kesimpulan bahwa Excel 2000 membagi fungsi berdasarkan kelompok masing, seperti kelompok </a:t>
          </a:r>
          <a:r>
            <a:rPr lang="en-US" sz="1800" dirty="0" smtClean="0"/>
            <a:t>financial, date &amp; time, math &amp; trig, statistical, database, </a:t>
          </a:r>
          <a:r>
            <a:rPr lang="en-US" sz="1800" dirty="0" err="1" smtClean="0"/>
            <a:t>dan</a:t>
          </a:r>
          <a:r>
            <a:rPr lang="en-US" sz="1800" dirty="0" smtClean="0"/>
            <a:t> </a:t>
          </a:r>
          <a:r>
            <a:rPr lang="en-US" sz="1800" dirty="0" err="1" smtClean="0"/>
            <a:t>satu</a:t>
          </a:r>
          <a:r>
            <a:rPr lang="en-US" sz="1800" dirty="0" smtClean="0"/>
            <a:t> </a:t>
          </a:r>
          <a:r>
            <a:rPr lang="en-US" sz="1800" dirty="0" err="1" smtClean="0"/>
            <a:t>kelompok</a:t>
          </a:r>
          <a:r>
            <a:rPr lang="en-US" sz="1800" dirty="0" smtClean="0"/>
            <a:t> </a:t>
          </a:r>
          <a:r>
            <a:rPr lang="en-US" sz="1800" dirty="0" err="1" smtClean="0"/>
            <a:t>untuk</a:t>
          </a:r>
          <a:r>
            <a:rPr lang="id-ID" sz="1800" dirty="0" smtClean="0"/>
            <a:t> fungsi yang sering digunakan (most recently used). Pada bagian ini kita akan membahas sebagian dari fungsi yang sering digunakan tersebut. Untuk membantu penjelasannya, perhatikan tabel berikut ;</a:t>
          </a:r>
          <a:endParaRPr lang="id-ID" sz="1800" dirty="0"/>
        </a:p>
      </dgm:t>
    </dgm:pt>
    <dgm:pt modelId="{0E2DAF13-955F-4A46-B681-16C7E7C34507}" type="parTrans" cxnId="{A17AC1E3-CFB0-4C64-8633-9ABEC7FA9215}">
      <dgm:prSet/>
      <dgm:spPr/>
      <dgm:t>
        <a:bodyPr/>
        <a:lstStyle/>
        <a:p>
          <a:endParaRPr lang="id-ID"/>
        </a:p>
      </dgm:t>
    </dgm:pt>
    <dgm:pt modelId="{0B4CA290-CDFB-4ACA-9F7C-1BD5315B5B5E}" type="sibTrans" cxnId="{A17AC1E3-CFB0-4C64-8633-9ABEC7FA9215}">
      <dgm:prSet/>
      <dgm:spPr/>
      <dgm:t>
        <a:bodyPr/>
        <a:lstStyle/>
        <a:p>
          <a:endParaRPr lang="id-ID"/>
        </a:p>
      </dgm:t>
    </dgm:pt>
    <dgm:pt modelId="{94746315-D46A-4D86-AD29-77F0A805F244}">
      <dgm:prSet phldrT="[Text]" custT="1"/>
      <dgm:spPr>
        <a:blipFill rotWithShape="0">
          <a:blip xmlns:r="http://schemas.openxmlformats.org/officeDocument/2006/relationships" r:embed="rId1"/>
          <a:stretch>
            <a:fillRect/>
          </a:stretch>
        </a:blipFill>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d-ID" sz="1800" dirty="0"/>
        </a:p>
      </dgm:t>
    </dgm:pt>
    <dgm:pt modelId="{3DA4C877-DDC9-44A5-992D-7B79EC8E998F}" type="parTrans" cxnId="{CDDDDD5A-9E96-402D-8B1C-E310173B9B09}">
      <dgm:prSet/>
      <dgm:spPr/>
      <dgm:t>
        <a:bodyPr/>
        <a:lstStyle/>
        <a:p>
          <a:endParaRPr lang="id-ID"/>
        </a:p>
      </dgm:t>
    </dgm:pt>
    <dgm:pt modelId="{0794C003-EA29-42DB-BB30-92D00A3331A7}" type="sibTrans" cxnId="{CDDDDD5A-9E96-402D-8B1C-E310173B9B09}">
      <dgm:prSet/>
      <dgm:spPr/>
      <dgm:t>
        <a:bodyPr/>
        <a:lstStyle/>
        <a:p>
          <a:endParaRPr lang="id-ID"/>
        </a:p>
      </dgm:t>
    </dgm:pt>
    <dgm:pt modelId="{E582C943-2791-4D25-9AF3-A8C4262DA749}" type="pres">
      <dgm:prSet presAssocID="{9C0850BE-21D1-4986-A955-6EB5F392AA0C}" presName="linearFlow" presStyleCnt="0">
        <dgm:presLayoutVars>
          <dgm:resizeHandles val="exact"/>
        </dgm:presLayoutVars>
      </dgm:prSet>
      <dgm:spPr/>
    </dgm:pt>
    <dgm:pt modelId="{E6DDAF1A-3A64-42B6-9E0C-6630FABA542B}" type="pres">
      <dgm:prSet presAssocID="{4BE2426F-553A-49DE-8E18-7DA4E25EA964}" presName="node" presStyleLbl="node1" presStyleIdx="0" presStyleCnt="2" custScaleX="168244" custScaleY="110197">
        <dgm:presLayoutVars>
          <dgm:bulletEnabled val="1"/>
        </dgm:presLayoutVars>
      </dgm:prSet>
      <dgm:spPr/>
      <dgm:t>
        <a:bodyPr/>
        <a:lstStyle/>
        <a:p>
          <a:endParaRPr lang="id-ID"/>
        </a:p>
      </dgm:t>
    </dgm:pt>
    <dgm:pt modelId="{527A19D2-69C0-4980-980B-874FC872A6AD}" type="pres">
      <dgm:prSet presAssocID="{0B4CA290-CDFB-4ACA-9F7C-1BD5315B5B5E}" presName="sibTrans" presStyleLbl="sibTrans2D1" presStyleIdx="0" presStyleCnt="1" custScaleY="91259"/>
      <dgm:spPr/>
      <dgm:t>
        <a:bodyPr/>
        <a:lstStyle/>
        <a:p>
          <a:endParaRPr lang="id-ID"/>
        </a:p>
      </dgm:t>
    </dgm:pt>
    <dgm:pt modelId="{5A8B5241-E94B-4E2A-8DB9-03106B723DAF}" type="pres">
      <dgm:prSet presAssocID="{0B4CA290-CDFB-4ACA-9F7C-1BD5315B5B5E}" presName="connectorText" presStyleLbl="sibTrans2D1" presStyleIdx="0" presStyleCnt="1"/>
      <dgm:spPr/>
      <dgm:t>
        <a:bodyPr/>
        <a:lstStyle/>
        <a:p>
          <a:endParaRPr lang="id-ID"/>
        </a:p>
      </dgm:t>
    </dgm:pt>
    <dgm:pt modelId="{6B3316F9-1522-49ED-B4A7-6CB11AD03E5E}" type="pres">
      <dgm:prSet presAssocID="{94746315-D46A-4D86-AD29-77F0A805F244}" presName="node" presStyleLbl="node1" presStyleIdx="1" presStyleCnt="2" custScaleX="155936" custScaleY="242063" custLinFactNeighborX="-689" custLinFactNeighborY="448">
        <dgm:presLayoutVars>
          <dgm:bulletEnabled val="1"/>
        </dgm:presLayoutVars>
      </dgm:prSet>
      <dgm:spPr/>
      <dgm:t>
        <a:bodyPr/>
        <a:lstStyle/>
        <a:p>
          <a:endParaRPr lang="id-ID"/>
        </a:p>
      </dgm:t>
    </dgm:pt>
  </dgm:ptLst>
  <dgm:cxnLst>
    <dgm:cxn modelId="{097C9C52-3690-4569-841B-ECDB10914B50}" type="presOf" srcId="{9C0850BE-21D1-4986-A955-6EB5F392AA0C}" destId="{E582C943-2791-4D25-9AF3-A8C4262DA749}" srcOrd="0" destOrd="0" presId="urn:microsoft.com/office/officeart/2005/8/layout/process2"/>
    <dgm:cxn modelId="{9662B0B7-A86D-43E6-A8B2-ECE933C288AD}" type="presOf" srcId="{94746315-D46A-4D86-AD29-77F0A805F244}" destId="{6B3316F9-1522-49ED-B4A7-6CB11AD03E5E}" srcOrd="0" destOrd="0" presId="urn:microsoft.com/office/officeart/2005/8/layout/process2"/>
    <dgm:cxn modelId="{B87A3444-BC4E-4E4C-B516-B2BEE5627FDF}" type="presOf" srcId="{0B4CA290-CDFB-4ACA-9F7C-1BD5315B5B5E}" destId="{5A8B5241-E94B-4E2A-8DB9-03106B723DAF}" srcOrd="1" destOrd="0" presId="urn:microsoft.com/office/officeart/2005/8/layout/process2"/>
    <dgm:cxn modelId="{17A591E8-4436-4ECA-969D-1538FF0CCF75}" type="presOf" srcId="{0B4CA290-CDFB-4ACA-9F7C-1BD5315B5B5E}" destId="{527A19D2-69C0-4980-980B-874FC872A6AD}" srcOrd="0" destOrd="0" presId="urn:microsoft.com/office/officeart/2005/8/layout/process2"/>
    <dgm:cxn modelId="{7B606CDE-7489-4B99-B4F3-32C03ED58CA1}" type="presOf" srcId="{4BE2426F-553A-49DE-8E18-7DA4E25EA964}" destId="{E6DDAF1A-3A64-42B6-9E0C-6630FABA542B}" srcOrd="0" destOrd="0" presId="urn:microsoft.com/office/officeart/2005/8/layout/process2"/>
    <dgm:cxn modelId="{A17AC1E3-CFB0-4C64-8633-9ABEC7FA9215}" srcId="{9C0850BE-21D1-4986-A955-6EB5F392AA0C}" destId="{4BE2426F-553A-49DE-8E18-7DA4E25EA964}" srcOrd="0" destOrd="0" parTransId="{0E2DAF13-955F-4A46-B681-16C7E7C34507}" sibTransId="{0B4CA290-CDFB-4ACA-9F7C-1BD5315B5B5E}"/>
    <dgm:cxn modelId="{CDDDDD5A-9E96-402D-8B1C-E310173B9B09}" srcId="{9C0850BE-21D1-4986-A955-6EB5F392AA0C}" destId="{94746315-D46A-4D86-AD29-77F0A805F244}" srcOrd="1" destOrd="0" parTransId="{3DA4C877-DDC9-44A5-992D-7B79EC8E998F}" sibTransId="{0794C003-EA29-42DB-BB30-92D00A3331A7}"/>
    <dgm:cxn modelId="{F8250F74-56F0-4BCC-825C-3384F1C9AE30}" type="presParOf" srcId="{E582C943-2791-4D25-9AF3-A8C4262DA749}" destId="{E6DDAF1A-3A64-42B6-9E0C-6630FABA542B}" srcOrd="0" destOrd="0" presId="urn:microsoft.com/office/officeart/2005/8/layout/process2"/>
    <dgm:cxn modelId="{A7F94D48-6F4E-4BCA-A86F-E6D1CECFBCCE}" type="presParOf" srcId="{E582C943-2791-4D25-9AF3-A8C4262DA749}" destId="{527A19D2-69C0-4980-980B-874FC872A6AD}" srcOrd="1" destOrd="0" presId="urn:microsoft.com/office/officeart/2005/8/layout/process2"/>
    <dgm:cxn modelId="{B6CB25B3-0453-47DC-8AEB-E0B1E819F6CA}" type="presParOf" srcId="{527A19D2-69C0-4980-980B-874FC872A6AD}" destId="{5A8B5241-E94B-4E2A-8DB9-03106B723DAF}" srcOrd="0" destOrd="0" presId="urn:microsoft.com/office/officeart/2005/8/layout/process2"/>
    <dgm:cxn modelId="{CCA9D82D-9515-4FA8-BBC0-F74C91CCBD71}" type="presParOf" srcId="{E582C943-2791-4D25-9AF3-A8C4262DA749}" destId="{6B3316F9-1522-49ED-B4A7-6CB11AD03E5E}"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50059E-3940-47EF-915B-21813B352A41}"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id-ID"/>
        </a:p>
      </dgm:t>
    </dgm:pt>
    <dgm:pt modelId="{99C6AF7E-0BDD-440F-86A7-FAB4CC355C8D}">
      <dgm:prSet phldrT="[Text]" custT="1"/>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just"/>
          <a:r>
            <a:rPr lang="id-ID" sz="1600" b="1" dirty="0" smtClean="0">
              <a:solidFill>
                <a:schemeClr val="bg1"/>
              </a:solidFill>
            </a:rPr>
            <a:t>1.	Fungsi Average(…)</a:t>
          </a:r>
        </a:p>
        <a:p>
          <a:pPr algn="just"/>
          <a:r>
            <a:rPr lang="id-ID" sz="1600" b="1" i="1" dirty="0" smtClean="0"/>
            <a:t>Fungsi ini digunakan untuk mencari nilai rata-rata dari sekumpulan data(range). Bentuk umum penulisannya adalah ; </a:t>
          </a:r>
          <a:r>
            <a:rPr lang="en-US" sz="1600" b="1" i="1" dirty="0" smtClean="0"/>
            <a:t>=AVERAGE(number1,number1,…), </a:t>
          </a:r>
          <a:r>
            <a:rPr lang="en-US" sz="1600" b="1" i="1" dirty="0" err="1" smtClean="0"/>
            <a:t>dimana</a:t>
          </a:r>
          <a:r>
            <a:rPr lang="en-US" sz="1600" b="1" i="1" dirty="0" smtClean="0"/>
            <a:t> number1, number2, </a:t>
          </a:r>
          <a:r>
            <a:rPr lang="en-US" sz="1600" b="1" i="1" dirty="0" err="1" smtClean="0"/>
            <a:t>dan</a:t>
          </a:r>
          <a:r>
            <a:rPr lang="id-ID" sz="1600" b="1" i="1" dirty="0" smtClean="0"/>
            <a:t> seterusnya adalah range data yang akan dicari nilai rata-ratanya.</a:t>
          </a:r>
        </a:p>
        <a:p>
          <a:pPr algn="just"/>
          <a:r>
            <a:rPr lang="id-ID" sz="1600" b="1" i="1" dirty="0" smtClean="0"/>
            <a:t>Untuk </a:t>
          </a:r>
          <a:r>
            <a:rPr lang="fi-FI" sz="1600" b="1" i="1" dirty="0" smtClean="0"/>
            <a:t>mengisi nilai rata-rata pada contoh diatas, maka rumusnya adalah</a:t>
          </a:r>
          <a:r>
            <a:rPr lang="id-ID" sz="1600" b="1" i="1" dirty="0" smtClean="0"/>
            <a:t> =AVERAGE(E8:G8) kemudian tekan tombol enter. Hal yang sama juga bisa dilakukan untuk mengisi sel i8 INGAT posisi penunjuk sel harus berada pada sel i8 sebelum perintah tersebut dilaksanakan.</a:t>
          </a:r>
          <a:endParaRPr lang="id-ID" sz="1600" b="1" i="1" dirty="0"/>
        </a:p>
      </dgm:t>
    </dgm:pt>
    <dgm:pt modelId="{4F454E53-2E7D-493B-8017-3DA6BD7D8812}" type="parTrans" cxnId="{52696F69-DFEE-41BD-8CAD-A018571679CE}">
      <dgm:prSet/>
      <dgm:spPr/>
      <dgm:t>
        <a:bodyPr/>
        <a:lstStyle/>
        <a:p>
          <a:endParaRPr lang="id-ID"/>
        </a:p>
      </dgm:t>
    </dgm:pt>
    <dgm:pt modelId="{4E189DF3-43BE-4541-99E7-1A6C4D5348FF}" type="sibTrans" cxnId="{52696F69-DFEE-41BD-8CAD-A018571679CE}">
      <dgm:prSet/>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AB44B79A-B589-417F-855A-68C161121408}">
      <dgm:prSet phldrT="[Text]" custT="1"/>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just"/>
          <a:r>
            <a:rPr lang="id-ID" sz="1600" b="1" dirty="0" smtClean="0">
              <a:solidFill>
                <a:schemeClr val="bg1"/>
              </a:solidFill>
            </a:rPr>
            <a:t>2.	Fungsi Logika IF(…)</a:t>
          </a:r>
        </a:p>
        <a:p>
          <a:pPr algn="just"/>
          <a:r>
            <a:rPr lang="nn-NO" sz="1600" b="1" i="1" dirty="0" smtClean="0"/>
            <a:t>Fungsi ini digunakan jika data yang dimasukkan mempunyai kondisi</a:t>
          </a:r>
          <a:r>
            <a:rPr lang="id-ID" sz="1600" b="1" i="1" dirty="0" smtClean="0"/>
            <a:t> tertentu. Misalnya, jika nilai sel A1=1, maka hasilnya 2, jika tidak, maka akan bernilai 0. Biasanya fungsi ini dibantu oleh operator relasi (pembanding) seperti berikut ;</a:t>
          </a:r>
        </a:p>
      </dgm:t>
    </dgm:pt>
    <dgm:pt modelId="{294ABAA5-96C8-4C21-9498-2482FEDEF5FF}" type="parTrans" cxnId="{2219A466-B733-4F46-B4A0-D5604A5F251B}">
      <dgm:prSet/>
      <dgm:spPr/>
      <dgm:t>
        <a:bodyPr/>
        <a:lstStyle/>
        <a:p>
          <a:endParaRPr lang="id-ID"/>
        </a:p>
      </dgm:t>
    </dgm:pt>
    <dgm:pt modelId="{94E88E2B-42F7-48A6-A17F-3445EFBE822D}" type="sibTrans" cxnId="{2219A466-B733-4F46-B4A0-D5604A5F251B}">
      <dgm:prSet/>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85A99D65-B2DB-41A4-B1D2-839F5A9FBBCC}">
      <dgm:prSet phldrT="[Text]" phldr="1" custT="1"/>
      <dgm:spPr>
        <a:blipFill rotWithShape="0">
          <a:blip xmlns:r="http://schemas.openxmlformats.org/officeDocument/2006/relationships" r:embed="rId1"/>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id-ID" sz="1800" dirty="0"/>
        </a:p>
      </dgm:t>
    </dgm:pt>
    <dgm:pt modelId="{97FE7D2B-1DF2-4B2B-B605-27046B0AF761}" type="parTrans" cxnId="{F0ECCAC0-2555-4EB5-BCBB-BDC219192BF9}">
      <dgm:prSet/>
      <dgm:spPr/>
      <dgm:t>
        <a:bodyPr/>
        <a:lstStyle/>
        <a:p>
          <a:endParaRPr lang="id-ID"/>
        </a:p>
      </dgm:t>
    </dgm:pt>
    <dgm:pt modelId="{9A90BA52-A2DC-47C9-AE74-AEB0B672867F}" type="sibTrans" cxnId="{F0ECCAC0-2555-4EB5-BCBB-BDC219192BF9}">
      <dgm:prSet/>
      <dgm:spPr/>
      <dgm:t>
        <a:bodyPr/>
        <a:lstStyle/>
        <a:p>
          <a:endParaRPr lang="id-ID"/>
        </a:p>
      </dgm:t>
    </dgm:pt>
    <dgm:pt modelId="{9450B83E-C92B-4060-9366-0A84B11BE233}" type="pres">
      <dgm:prSet presAssocID="{E450059E-3940-47EF-915B-21813B352A41}" presName="outerComposite" presStyleCnt="0">
        <dgm:presLayoutVars>
          <dgm:chMax val="5"/>
          <dgm:dir/>
          <dgm:resizeHandles val="exact"/>
        </dgm:presLayoutVars>
      </dgm:prSet>
      <dgm:spPr/>
      <dgm:t>
        <a:bodyPr/>
        <a:lstStyle/>
        <a:p>
          <a:endParaRPr lang="id-ID"/>
        </a:p>
      </dgm:t>
    </dgm:pt>
    <dgm:pt modelId="{B30BF5F0-F49C-488A-A8E7-9E41479F0E86}" type="pres">
      <dgm:prSet presAssocID="{E450059E-3940-47EF-915B-21813B352A41}" presName="dummyMaxCanvas" presStyleCnt="0">
        <dgm:presLayoutVars/>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id-ID"/>
        </a:p>
      </dgm:t>
    </dgm:pt>
    <dgm:pt modelId="{30A7ABFD-5C2E-40D0-8096-17638E751A4F}" type="pres">
      <dgm:prSet presAssocID="{E450059E-3940-47EF-915B-21813B352A41}" presName="ThreeNodes_1" presStyleLbl="node1" presStyleIdx="0" presStyleCnt="3" custScaleX="105382" custScaleY="131148" custLinFactNeighborX="365">
        <dgm:presLayoutVars>
          <dgm:bulletEnabled val="1"/>
        </dgm:presLayoutVars>
      </dgm:prSet>
      <dgm:spPr/>
      <dgm:t>
        <a:bodyPr/>
        <a:lstStyle/>
        <a:p>
          <a:endParaRPr lang="id-ID"/>
        </a:p>
      </dgm:t>
    </dgm:pt>
    <dgm:pt modelId="{72CAA7C8-982B-45D9-92E3-6BDCDF94C2CA}" type="pres">
      <dgm:prSet presAssocID="{E450059E-3940-47EF-915B-21813B352A41}" presName="ThreeNodes_2" presStyleLbl="node1" presStyleIdx="1" presStyleCnt="3" custScaleX="95348" custScaleY="71087" custLinFactNeighborX="3922" custLinFactNeighborY="-7000">
        <dgm:presLayoutVars>
          <dgm:bulletEnabled val="1"/>
        </dgm:presLayoutVars>
      </dgm:prSet>
      <dgm:spPr/>
      <dgm:t>
        <a:bodyPr/>
        <a:lstStyle/>
        <a:p>
          <a:endParaRPr lang="id-ID"/>
        </a:p>
      </dgm:t>
    </dgm:pt>
    <dgm:pt modelId="{54A1D030-A85D-4A25-B7A8-37B624FFC451}" type="pres">
      <dgm:prSet presAssocID="{E450059E-3940-47EF-915B-21813B352A41}" presName="ThreeNodes_3" presStyleLbl="node1" presStyleIdx="2" presStyleCnt="3" custScaleX="88965" custLinFactNeighborX="4172" custLinFactNeighborY="-8625">
        <dgm:presLayoutVars>
          <dgm:bulletEnabled val="1"/>
        </dgm:presLayoutVars>
      </dgm:prSet>
      <dgm:spPr/>
      <dgm:t>
        <a:bodyPr/>
        <a:lstStyle/>
        <a:p>
          <a:endParaRPr lang="id-ID"/>
        </a:p>
      </dgm:t>
    </dgm:pt>
    <dgm:pt modelId="{EB261CF1-8EF2-44D8-BB9A-412508FDFD1C}" type="pres">
      <dgm:prSet presAssocID="{E450059E-3940-47EF-915B-21813B352A41}" presName="ThreeConn_1-2" presStyleLbl="fgAccFollowNode1" presStyleIdx="0" presStyleCnt="2" custScaleX="63682" custScaleY="100000" custLinFactNeighborY="11610">
        <dgm:presLayoutVars>
          <dgm:bulletEnabled val="1"/>
        </dgm:presLayoutVars>
      </dgm:prSet>
      <dgm:spPr/>
      <dgm:t>
        <a:bodyPr/>
        <a:lstStyle/>
        <a:p>
          <a:endParaRPr lang="id-ID"/>
        </a:p>
      </dgm:t>
    </dgm:pt>
    <dgm:pt modelId="{6DE10143-7485-4276-8B21-4ACCE235EAD4}" type="pres">
      <dgm:prSet presAssocID="{E450059E-3940-47EF-915B-21813B352A41}" presName="ThreeConn_2-3" presStyleLbl="fgAccFollowNode1" presStyleIdx="1" presStyleCnt="2" custScaleX="63682" custScaleY="100000" custLinFactNeighborY="-39929">
        <dgm:presLayoutVars>
          <dgm:bulletEnabled val="1"/>
        </dgm:presLayoutVars>
      </dgm:prSet>
      <dgm:spPr/>
      <dgm:t>
        <a:bodyPr/>
        <a:lstStyle/>
        <a:p>
          <a:endParaRPr lang="id-ID"/>
        </a:p>
      </dgm:t>
    </dgm:pt>
    <dgm:pt modelId="{CFEC6F2B-FB9A-4AE1-85AC-2E591BDAB584}" type="pres">
      <dgm:prSet presAssocID="{E450059E-3940-47EF-915B-21813B352A41}" presName="ThreeNodes_1_text" presStyleLbl="node1" presStyleIdx="2" presStyleCnt="3">
        <dgm:presLayoutVars>
          <dgm:bulletEnabled val="1"/>
        </dgm:presLayoutVars>
      </dgm:prSet>
      <dgm:spPr/>
      <dgm:t>
        <a:bodyPr/>
        <a:lstStyle/>
        <a:p>
          <a:endParaRPr lang="id-ID"/>
        </a:p>
      </dgm:t>
    </dgm:pt>
    <dgm:pt modelId="{EE677BEC-A8AA-43C3-85FC-A04DC6E261E5}" type="pres">
      <dgm:prSet presAssocID="{E450059E-3940-47EF-915B-21813B352A41}" presName="ThreeNodes_2_text" presStyleLbl="node1" presStyleIdx="2" presStyleCnt="3">
        <dgm:presLayoutVars>
          <dgm:bulletEnabled val="1"/>
        </dgm:presLayoutVars>
      </dgm:prSet>
      <dgm:spPr/>
      <dgm:t>
        <a:bodyPr/>
        <a:lstStyle/>
        <a:p>
          <a:endParaRPr lang="id-ID"/>
        </a:p>
      </dgm:t>
    </dgm:pt>
    <dgm:pt modelId="{6B05929F-D7D2-4995-9AD1-BF3EF6A7D1F5}" type="pres">
      <dgm:prSet presAssocID="{E450059E-3940-47EF-915B-21813B352A41}" presName="ThreeNodes_3_text" presStyleLbl="node1" presStyleIdx="2" presStyleCnt="3">
        <dgm:presLayoutVars>
          <dgm:bulletEnabled val="1"/>
        </dgm:presLayoutVars>
      </dgm:prSet>
      <dgm:spPr/>
      <dgm:t>
        <a:bodyPr/>
        <a:lstStyle/>
        <a:p>
          <a:endParaRPr lang="id-ID"/>
        </a:p>
      </dgm:t>
    </dgm:pt>
  </dgm:ptLst>
  <dgm:cxnLst>
    <dgm:cxn modelId="{5AABCA62-C365-4519-B57A-9B21A2BC5D6D}" type="presOf" srcId="{99C6AF7E-0BDD-440F-86A7-FAB4CC355C8D}" destId="{CFEC6F2B-FB9A-4AE1-85AC-2E591BDAB584}" srcOrd="1" destOrd="0" presId="urn:microsoft.com/office/officeart/2005/8/layout/vProcess5"/>
    <dgm:cxn modelId="{4B1C451D-5D81-471C-99B7-5C7D62F37164}" type="presOf" srcId="{94E88E2B-42F7-48A6-A17F-3445EFBE822D}" destId="{6DE10143-7485-4276-8B21-4ACCE235EAD4}" srcOrd="0" destOrd="0" presId="urn:microsoft.com/office/officeart/2005/8/layout/vProcess5"/>
    <dgm:cxn modelId="{C7F222F4-B45B-4DE2-9C4F-62114A3176B2}" type="presOf" srcId="{4E189DF3-43BE-4541-99E7-1A6C4D5348FF}" destId="{EB261CF1-8EF2-44D8-BB9A-412508FDFD1C}" srcOrd="0" destOrd="0" presId="urn:microsoft.com/office/officeart/2005/8/layout/vProcess5"/>
    <dgm:cxn modelId="{4A29C53F-AAF4-4FA9-A5C7-5181DAB04354}" type="presOf" srcId="{E450059E-3940-47EF-915B-21813B352A41}" destId="{9450B83E-C92B-4060-9366-0A84B11BE233}" srcOrd="0" destOrd="0" presId="urn:microsoft.com/office/officeart/2005/8/layout/vProcess5"/>
    <dgm:cxn modelId="{52696F69-DFEE-41BD-8CAD-A018571679CE}" srcId="{E450059E-3940-47EF-915B-21813B352A41}" destId="{99C6AF7E-0BDD-440F-86A7-FAB4CC355C8D}" srcOrd="0" destOrd="0" parTransId="{4F454E53-2E7D-493B-8017-3DA6BD7D8812}" sibTransId="{4E189DF3-43BE-4541-99E7-1A6C4D5348FF}"/>
    <dgm:cxn modelId="{2219A466-B733-4F46-B4A0-D5604A5F251B}" srcId="{E450059E-3940-47EF-915B-21813B352A41}" destId="{AB44B79A-B589-417F-855A-68C161121408}" srcOrd="1" destOrd="0" parTransId="{294ABAA5-96C8-4C21-9498-2482FEDEF5FF}" sibTransId="{94E88E2B-42F7-48A6-A17F-3445EFBE822D}"/>
    <dgm:cxn modelId="{C7A8F7E5-47A6-4C72-8E74-79087412731B}" type="presOf" srcId="{AB44B79A-B589-417F-855A-68C161121408}" destId="{72CAA7C8-982B-45D9-92E3-6BDCDF94C2CA}" srcOrd="0" destOrd="0" presId="urn:microsoft.com/office/officeart/2005/8/layout/vProcess5"/>
    <dgm:cxn modelId="{16456E20-C906-49E0-9E15-8C85AC8E5927}" type="presOf" srcId="{AB44B79A-B589-417F-855A-68C161121408}" destId="{EE677BEC-A8AA-43C3-85FC-A04DC6E261E5}" srcOrd="1" destOrd="0" presId="urn:microsoft.com/office/officeart/2005/8/layout/vProcess5"/>
    <dgm:cxn modelId="{68BA21C3-E4A6-45F6-BC75-B098519A2B42}" type="presOf" srcId="{99C6AF7E-0BDD-440F-86A7-FAB4CC355C8D}" destId="{30A7ABFD-5C2E-40D0-8096-17638E751A4F}" srcOrd="0" destOrd="0" presId="urn:microsoft.com/office/officeart/2005/8/layout/vProcess5"/>
    <dgm:cxn modelId="{B63C5101-5C03-442E-9EA4-C9E8CA7157F0}" type="presOf" srcId="{85A99D65-B2DB-41A4-B1D2-839F5A9FBBCC}" destId="{6B05929F-D7D2-4995-9AD1-BF3EF6A7D1F5}" srcOrd="1" destOrd="0" presId="urn:microsoft.com/office/officeart/2005/8/layout/vProcess5"/>
    <dgm:cxn modelId="{DFBDBC50-910D-4EF2-AEFA-63D27A3E706F}" type="presOf" srcId="{85A99D65-B2DB-41A4-B1D2-839F5A9FBBCC}" destId="{54A1D030-A85D-4A25-B7A8-37B624FFC451}" srcOrd="0" destOrd="0" presId="urn:microsoft.com/office/officeart/2005/8/layout/vProcess5"/>
    <dgm:cxn modelId="{F0ECCAC0-2555-4EB5-BCBB-BDC219192BF9}" srcId="{E450059E-3940-47EF-915B-21813B352A41}" destId="{85A99D65-B2DB-41A4-B1D2-839F5A9FBBCC}" srcOrd="2" destOrd="0" parTransId="{97FE7D2B-1DF2-4B2B-B605-27046B0AF761}" sibTransId="{9A90BA52-A2DC-47C9-AE74-AEB0B672867F}"/>
    <dgm:cxn modelId="{027EF58B-7D8F-4DD9-A063-090DBDF9A25D}" type="presParOf" srcId="{9450B83E-C92B-4060-9366-0A84B11BE233}" destId="{B30BF5F0-F49C-488A-A8E7-9E41479F0E86}" srcOrd="0" destOrd="0" presId="urn:microsoft.com/office/officeart/2005/8/layout/vProcess5"/>
    <dgm:cxn modelId="{EB661FA5-E0B0-4EE8-A3F0-4C82D3D71189}" type="presParOf" srcId="{9450B83E-C92B-4060-9366-0A84B11BE233}" destId="{30A7ABFD-5C2E-40D0-8096-17638E751A4F}" srcOrd="1" destOrd="0" presId="urn:microsoft.com/office/officeart/2005/8/layout/vProcess5"/>
    <dgm:cxn modelId="{8F0CD6EB-023D-4098-BC82-C76BF37620D3}" type="presParOf" srcId="{9450B83E-C92B-4060-9366-0A84B11BE233}" destId="{72CAA7C8-982B-45D9-92E3-6BDCDF94C2CA}" srcOrd="2" destOrd="0" presId="urn:microsoft.com/office/officeart/2005/8/layout/vProcess5"/>
    <dgm:cxn modelId="{7A9E107D-7C16-4707-901B-0EAF3D0E8747}" type="presParOf" srcId="{9450B83E-C92B-4060-9366-0A84B11BE233}" destId="{54A1D030-A85D-4A25-B7A8-37B624FFC451}" srcOrd="3" destOrd="0" presId="urn:microsoft.com/office/officeart/2005/8/layout/vProcess5"/>
    <dgm:cxn modelId="{C9584BE8-333D-4304-B7C6-E84298BC430D}" type="presParOf" srcId="{9450B83E-C92B-4060-9366-0A84B11BE233}" destId="{EB261CF1-8EF2-44D8-BB9A-412508FDFD1C}" srcOrd="4" destOrd="0" presId="urn:microsoft.com/office/officeart/2005/8/layout/vProcess5"/>
    <dgm:cxn modelId="{2E3B0EB2-68E7-44B0-A1B9-9669DBB8F92E}" type="presParOf" srcId="{9450B83E-C92B-4060-9366-0A84B11BE233}" destId="{6DE10143-7485-4276-8B21-4ACCE235EAD4}" srcOrd="5" destOrd="0" presId="urn:microsoft.com/office/officeart/2005/8/layout/vProcess5"/>
    <dgm:cxn modelId="{B723F89A-A174-4E11-9386-B7403EACB8F9}" type="presParOf" srcId="{9450B83E-C92B-4060-9366-0A84B11BE233}" destId="{CFEC6F2B-FB9A-4AE1-85AC-2E591BDAB584}" srcOrd="6" destOrd="0" presId="urn:microsoft.com/office/officeart/2005/8/layout/vProcess5"/>
    <dgm:cxn modelId="{28881017-1C80-4150-99E7-1A69BC8933D5}" type="presParOf" srcId="{9450B83E-C92B-4060-9366-0A84B11BE233}" destId="{EE677BEC-A8AA-43C3-85FC-A04DC6E261E5}" srcOrd="7" destOrd="0" presId="urn:microsoft.com/office/officeart/2005/8/layout/vProcess5"/>
    <dgm:cxn modelId="{8B330216-7998-466C-A06F-9A0105D5E0D1}" type="presParOf" srcId="{9450B83E-C92B-4060-9366-0A84B11BE233}" destId="{6B05929F-D7D2-4995-9AD1-BF3EF6A7D1F5}"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00FFFE-A5A8-4875-8E79-B76B76345A6E}"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id-ID"/>
        </a:p>
      </dgm:t>
    </dgm:pt>
    <dgm:pt modelId="{630EC64E-8460-49D8-B556-57CF95121BC7}">
      <dgm:prSet phldrT="[Text]" custT="1"/>
      <dgm:spPr>
        <a:ln>
          <a:noFill/>
        </a:ln>
        <a:effectLst>
          <a:outerShdw blurRad="190500" dist="228600" dir="2700000" algn="ctr">
            <a:srgbClr val="000000">
              <a:alpha val="30000"/>
            </a:srgbClr>
          </a:outerShdw>
        </a:effectLst>
        <a:sp3d prstMaterial="matte">
          <a:bevelT w="127000" h="63500"/>
        </a:sp3d>
      </dgm:spPr>
      <dgm:t>
        <a:bodyPr/>
        <a:lstStyle/>
        <a:p>
          <a:pPr algn="just"/>
          <a:r>
            <a:rPr lang="id-ID" sz="1800" b="1" i="1" dirty="0" smtClean="0">
              <a:solidFill>
                <a:schemeClr val="bg1"/>
              </a:solidFill>
            </a:rPr>
            <a:t>3.	Fungsi Max(…)</a:t>
          </a:r>
        </a:p>
        <a:p>
          <a:pPr algn="just"/>
          <a:r>
            <a:rPr lang="id-ID" sz="1800" b="1" i="1" dirty="0" smtClean="0"/>
            <a:t>Fungsi ini digunakan untuk mencari nilai tertinggi dari sekumpulan data (range). Bentuk umum penulisannya adalah ; </a:t>
          </a:r>
          <a:r>
            <a:rPr lang="en-US" sz="1800" b="1" i="1" dirty="0" smtClean="0"/>
            <a:t>=MAX(number1,number1,…), </a:t>
          </a:r>
          <a:r>
            <a:rPr lang="en-US" sz="1800" b="1" i="1" dirty="0" err="1" smtClean="0"/>
            <a:t>dimana</a:t>
          </a:r>
          <a:r>
            <a:rPr lang="en-US" sz="1800" b="1" i="1" dirty="0" smtClean="0"/>
            <a:t> number1, number2, </a:t>
          </a:r>
          <a:r>
            <a:rPr lang="en-US" sz="1800" b="1" i="1" dirty="0" err="1" smtClean="0"/>
            <a:t>dan</a:t>
          </a:r>
          <a:r>
            <a:rPr lang="id-ID" sz="1800" b="1" i="1" dirty="0" smtClean="0"/>
            <a:t> seterusnya adalah range data (numerik) yang akan dicari nilai tertingginya. Untuk mengisi sel H16 pada contoh diatas, maka rumusnya adalah =MAX(H8:H15)</a:t>
          </a:r>
          <a:endParaRPr lang="id-ID" sz="1800" b="1" i="1" dirty="0"/>
        </a:p>
      </dgm:t>
    </dgm:pt>
    <dgm:pt modelId="{1803BC21-4A5C-4F5E-83FC-8DE3D4B2B3D9}" type="parTrans" cxnId="{93C2E810-E9BF-4716-A2CE-9CFBA85D14C6}">
      <dgm:prSet/>
      <dgm:spPr/>
      <dgm:t>
        <a:bodyPr/>
        <a:lstStyle/>
        <a:p>
          <a:endParaRPr lang="id-ID"/>
        </a:p>
      </dgm:t>
    </dgm:pt>
    <dgm:pt modelId="{45ACF7D4-DE06-4C93-99F0-8F3D8734E406}" type="sibTrans" cxnId="{93C2E810-E9BF-4716-A2CE-9CFBA85D14C6}">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DDFD2856-F05F-4FDB-B1C3-DCDAD562F5AE}">
      <dgm:prSet phldrT="[Text]" custT="1"/>
      <dgm:spPr>
        <a:ln>
          <a:noFill/>
        </a:ln>
        <a:effectLst>
          <a:outerShdw blurRad="190500" dist="228600" dir="2700000" algn="ctr">
            <a:srgbClr val="000000">
              <a:alpha val="30000"/>
            </a:srgbClr>
          </a:outerShdw>
        </a:effectLst>
        <a:sp3d prstMaterial="matte">
          <a:bevelT w="127000" h="63500"/>
        </a:sp3d>
      </dgm:spPr>
      <dgm:t>
        <a:bodyPr/>
        <a:lstStyle/>
        <a:p>
          <a:pPr algn="just"/>
          <a:r>
            <a:rPr lang="id-ID" sz="1800" b="1" i="1" dirty="0" smtClean="0">
              <a:solidFill>
                <a:schemeClr val="bg1"/>
              </a:solidFill>
            </a:rPr>
            <a:t>4.	Fungsi Min(…)</a:t>
          </a:r>
        </a:p>
        <a:p>
          <a:pPr algn="just"/>
          <a:r>
            <a:rPr lang="id-ID" sz="1800" b="1" i="1" dirty="0" smtClean="0"/>
            <a:t>Sama halnya dengan fungsi max, bedanya fungsi min digunakan untuk mencari nilai terendah dari sekumpulan data numerik. Kita dapat mengisi sel H17 dengan rumus =MIN(H8:H15).</a:t>
          </a:r>
          <a:endParaRPr lang="id-ID" sz="1800" b="1" i="1" dirty="0"/>
        </a:p>
      </dgm:t>
    </dgm:pt>
    <dgm:pt modelId="{B7644ACF-ACD6-4706-B5D4-EEB67676B748}" type="parTrans" cxnId="{A23CB79E-6622-4D4D-B0A6-2C9735A65A70}">
      <dgm:prSet/>
      <dgm:spPr/>
      <dgm:t>
        <a:bodyPr/>
        <a:lstStyle/>
        <a:p>
          <a:endParaRPr lang="id-ID"/>
        </a:p>
      </dgm:t>
    </dgm:pt>
    <dgm:pt modelId="{A1561DDA-860C-493D-BC2D-63B876CFC182}" type="sibTrans" cxnId="{A23CB79E-6622-4D4D-B0A6-2C9735A65A70}">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528625BF-18D7-4D1E-B3AE-21E007C54624}">
      <dgm:prSet phldrT="[Text]" custT="1"/>
      <dgm:spPr>
        <a:ln>
          <a:noFill/>
        </a:ln>
        <a:effectLst>
          <a:outerShdw blurRad="190500" dist="228600" dir="2700000" algn="ctr">
            <a:srgbClr val="000000">
              <a:alpha val="30000"/>
            </a:srgbClr>
          </a:outerShdw>
        </a:effectLst>
        <a:sp3d prstMaterial="matte">
          <a:bevelT w="127000" h="63500"/>
        </a:sp3d>
      </dgm:spPr>
      <dgm:t>
        <a:bodyPr/>
        <a:lstStyle/>
        <a:p>
          <a:pPr algn="just"/>
          <a:r>
            <a:rPr lang="id-ID" sz="1800" b="1" i="1" dirty="0" smtClean="0">
              <a:solidFill>
                <a:schemeClr val="bg1"/>
              </a:solidFill>
            </a:rPr>
            <a:t>5.	Fungsi Count(…)</a:t>
          </a:r>
        </a:p>
        <a:p>
          <a:pPr algn="just"/>
          <a:r>
            <a:rPr lang="id-ID" sz="1800" b="1" i="1" dirty="0" smtClean="0"/>
            <a:t>Fungsi Count digunakan untuk menghitung jumlah data dari suatu range yang kita pilih. Pada contoh diatas, range yang kita pilih adalah (H8:H15). Maka dapat ditulis rumusnya untuk mengisi sel H19 dengan =COUNT(H8:H15).</a:t>
          </a:r>
          <a:endParaRPr lang="id-ID" sz="1800" b="1" i="1" dirty="0"/>
        </a:p>
      </dgm:t>
    </dgm:pt>
    <dgm:pt modelId="{6D5A2370-DF5D-4A6A-9ADF-523FB056E941}" type="parTrans" cxnId="{E18C5F9E-1C4B-407B-9033-A6996ECAB235}">
      <dgm:prSet/>
      <dgm:spPr/>
      <dgm:t>
        <a:bodyPr/>
        <a:lstStyle/>
        <a:p>
          <a:endParaRPr lang="id-ID"/>
        </a:p>
      </dgm:t>
    </dgm:pt>
    <dgm:pt modelId="{13D2A66B-DC84-4585-8571-DA554581FA86}" type="sibTrans" cxnId="{E18C5F9E-1C4B-407B-9033-A6996ECAB235}">
      <dgm:prSet/>
      <dgm:spPr/>
      <dgm:t>
        <a:bodyPr/>
        <a:lstStyle/>
        <a:p>
          <a:endParaRPr lang="id-ID"/>
        </a:p>
      </dgm:t>
    </dgm:pt>
    <dgm:pt modelId="{E51B5E24-DCB8-46CB-BE3C-EE54AD7EB9DF}" type="pres">
      <dgm:prSet presAssocID="{9200FFFE-A5A8-4875-8E79-B76B76345A6E}" presName="outerComposite" presStyleCnt="0">
        <dgm:presLayoutVars>
          <dgm:chMax val="5"/>
          <dgm:dir/>
          <dgm:resizeHandles val="exact"/>
        </dgm:presLayoutVars>
      </dgm:prSet>
      <dgm:spPr/>
      <dgm:t>
        <a:bodyPr/>
        <a:lstStyle/>
        <a:p>
          <a:endParaRPr lang="id-ID"/>
        </a:p>
      </dgm:t>
    </dgm:pt>
    <dgm:pt modelId="{19B00BB3-0224-4B94-96A2-7C2D1B9DE8FB}" type="pres">
      <dgm:prSet presAssocID="{9200FFFE-A5A8-4875-8E79-B76B76345A6E}" presName="dummyMaxCanvas" presStyleCnt="0">
        <dgm:presLayoutVars/>
      </dgm:prSet>
      <dgm:spPr>
        <a:ln>
          <a:noFill/>
        </a:ln>
        <a:effectLst>
          <a:outerShdw blurRad="190500" dist="228600" dir="2700000" algn="ctr">
            <a:srgbClr val="000000">
              <a:alpha val="30000"/>
            </a:srgbClr>
          </a:outerShdw>
        </a:effectLst>
        <a:sp3d prstMaterial="matte">
          <a:bevelT w="127000" h="63500"/>
        </a:sp3d>
      </dgm:spPr>
      <dgm:t>
        <a:bodyPr/>
        <a:lstStyle/>
        <a:p>
          <a:endParaRPr lang="id-ID"/>
        </a:p>
      </dgm:t>
    </dgm:pt>
    <dgm:pt modelId="{407DDB87-489A-4997-8E67-D1F2A3085810}" type="pres">
      <dgm:prSet presAssocID="{9200FFFE-A5A8-4875-8E79-B76B76345A6E}" presName="ThreeNodes_1" presStyleLbl="node1" presStyleIdx="0" presStyleCnt="3" custScaleY="118078">
        <dgm:presLayoutVars>
          <dgm:bulletEnabled val="1"/>
        </dgm:presLayoutVars>
      </dgm:prSet>
      <dgm:spPr/>
      <dgm:t>
        <a:bodyPr/>
        <a:lstStyle/>
        <a:p>
          <a:endParaRPr lang="id-ID"/>
        </a:p>
      </dgm:t>
    </dgm:pt>
    <dgm:pt modelId="{5043B0D3-4BF0-4E6C-BD5B-E72EA9BC5709}" type="pres">
      <dgm:prSet presAssocID="{9200FFFE-A5A8-4875-8E79-B76B76345A6E}" presName="ThreeNodes_2" presStyleLbl="node1" presStyleIdx="1" presStyleCnt="3" custScaleY="80000" custLinFactNeighborY="-75">
        <dgm:presLayoutVars>
          <dgm:bulletEnabled val="1"/>
        </dgm:presLayoutVars>
      </dgm:prSet>
      <dgm:spPr/>
      <dgm:t>
        <a:bodyPr/>
        <a:lstStyle/>
        <a:p>
          <a:endParaRPr lang="id-ID"/>
        </a:p>
      </dgm:t>
    </dgm:pt>
    <dgm:pt modelId="{A50502D4-2DB2-46E6-847D-25B579438812}" type="pres">
      <dgm:prSet presAssocID="{9200FFFE-A5A8-4875-8E79-B76B76345A6E}" presName="ThreeNodes_3" presStyleLbl="node1" presStyleIdx="2" presStyleCnt="3" custScaleY="88762" custLinFactNeighborY="-17419">
        <dgm:presLayoutVars>
          <dgm:bulletEnabled val="1"/>
        </dgm:presLayoutVars>
      </dgm:prSet>
      <dgm:spPr/>
      <dgm:t>
        <a:bodyPr/>
        <a:lstStyle/>
        <a:p>
          <a:endParaRPr lang="id-ID"/>
        </a:p>
      </dgm:t>
    </dgm:pt>
    <dgm:pt modelId="{973AF018-075F-4610-A605-C8593CB82D9F}" type="pres">
      <dgm:prSet presAssocID="{9200FFFE-A5A8-4875-8E79-B76B76345A6E}" presName="ThreeConn_1-2" presStyleLbl="fgAccFollowNode1" presStyleIdx="0" presStyleCnt="2">
        <dgm:presLayoutVars>
          <dgm:bulletEnabled val="1"/>
        </dgm:presLayoutVars>
      </dgm:prSet>
      <dgm:spPr/>
      <dgm:t>
        <a:bodyPr/>
        <a:lstStyle/>
        <a:p>
          <a:endParaRPr lang="id-ID"/>
        </a:p>
      </dgm:t>
    </dgm:pt>
    <dgm:pt modelId="{6E64CEBC-AA96-43A5-AE54-59B4C15CBC72}" type="pres">
      <dgm:prSet presAssocID="{9200FFFE-A5A8-4875-8E79-B76B76345A6E}" presName="ThreeConn_2-3" presStyleLbl="fgAccFollowNode1" presStyleIdx="1" presStyleCnt="2" custLinFactNeighborY="-32548">
        <dgm:presLayoutVars>
          <dgm:bulletEnabled val="1"/>
        </dgm:presLayoutVars>
      </dgm:prSet>
      <dgm:spPr/>
      <dgm:t>
        <a:bodyPr/>
        <a:lstStyle/>
        <a:p>
          <a:endParaRPr lang="id-ID"/>
        </a:p>
      </dgm:t>
    </dgm:pt>
    <dgm:pt modelId="{255F59A0-9264-4388-93B6-07B75630790B}" type="pres">
      <dgm:prSet presAssocID="{9200FFFE-A5A8-4875-8E79-B76B76345A6E}" presName="ThreeNodes_1_text" presStyleLbl="node1" presStyleIdx="2" presStyleCnt="3">
        <dgm:presLayoutVars>
          <dgm:bulletEnabled val="1"/>
        </dgm:presLayoutVars>
      </dgm:prSet>
      <dgm:spPr/>
      <dgm:t>
        <a:bodyPr/>
        <a:lstStyle/>
        <a:p>
          <a:endParaRPr lang="id-ID"/>
        </a:p>
      </dgm:t>
    </dgm:pt>
    <dgm:pt modelId="{9BC58CB3-C47B-436D-9F5B-66F9FE0AA508}" type="pres">
      <dgm:prSet presAssocID="{9200FFFE-A5A8-4875-8E79-B76B76345A6E}" presName="ThreeNodes_2_text" presStyleLbl="node1" presStyleIdx="2" presStyleCnt="3">
        <dgm:presLayoutVars>
          <dgm:bulletEnabled val="1"/>
        </dgm:presLayoutVars>
      </dgm:prSet>
      <dgm:spPr/>
      <dgm:t>
        <a:bodyPr/>
        <a:lstStyle/>
        <a:p>
          <a:endParaRPr lang="id-ID"/>
        </a:p>
      </dgm:t>
    </dgm:pt>
    <dgm:pt modelId="{4A8A4033-05C5-4530-B38A-BAB268B0F943}" type="pres">
      <dgm:prSet presAssocID="{9200FFFE-A5A8-4875-8E79-B76B76345A6E}" presName="ThreeNodes_3_text" presStyleLbl="node1" presStyleIdx="2" presStyleCnt="3">
        <dgm:presLayoutVars>
          <dgm:bulletEnabled val="1"/>
        </dgm:presLayoutVars>
      </dgm:prSet>
      <dgm:spPr/>
      <dgm:t>
        <a:bodyPr/>
        <a:lstStyle/>
        <a:p>
          <a:endParaRPr lang="id-ID"/>
        </a:p>
      </dgm:t>
    </dgm:pt>
  </dgm:ptLst>
  <dgm:cxnLst>
    <dgm:cxn modelId="{9B349A0E-75FC-4B29-B28A-54CB4998028D}" type="presOf" srcId="{DDFD2856-F05F-4FDB-B1C3-DCDAD562F5AE}" destId="{5043B0D3-4BF0-4E6C-BD5B-E72EA9BC5709}" srcOrd="0" destOrd="0" presId="urn:microsoft.com/office/officeart/2005/8/layout/vProcess5"/>
    <dgm:cxn modelId="{DA52C08A-B408-4813-B2B1-B20B77EC0A7C}" type="presOf" srcId="{A1561DDA-860C-493D-BC2D-63B876CFC182}" destId="{6E64CEBC-AA96-43A5-AE54-59B4C15CBC72}" srcOrd="0" destOrd="0" presId="urn:microsoft.com/office/officeart/2005/8/layout/vProcess5"/>
    <dgm:cxn modelId="{E18C5F9E-1C4B-407B-9033-A6996ECAB235}" srcId="{9200FFFE-A5A8-4875-8E79-B76B76345A6E}" destId="{528625BF-18D7-4D1E-B3AE-21E007C54624}" srcOrd="2" destOrd="0" parTransId="{6D5A2370-DF5D-4A6A-9ADF-523FB056E941}" sibTransId="{13D2A66B-DC84-4585-8571-DA554581FA86}"/>
    <dgm:cxn modelId="{9711765B-3C44-484D-BBFB-EC2A140C6ECA}" type="presOf" srcId="{630EC64E-8460-49D8-B556-57CF95121BC7}" destId="{407DDB87-489A-4997-8E67-D1F2A3085810}" srcOrd="0" destOrd="0" presId="urn:microsoft.com/office/officeart/2005/8/layout/vProcess5"/>
    <dgm:cxn modelId="{3110DE6A-F19B-4F98-BE00-57BBF69D4829}" type="presOf" srcId="{45ACF7D4-DE06-4C93-99F0-8F3D8734E406}" destId="{973AF018-075F-4610-A605-C8593CB82D9F}" srcOrd="0" destOrd="0" presId="urn:microsoft.com/office/officeart/2005/8/layout/vProcess5"/>
    <dgm:cxn modelId="{A23CB79E-6622-4D4D-B0A6-2C9735A65A70}" srcId="{9200FFFE-A5A8-4875-8E79-B76B76345A6E}" destId="{DDFD2856-F05F-4FDB-B1C3-DCDAD562F5AE}" srcOrd="1" destOrd="0" parTransId="{B7644ACF-ACD6-4706-B5D4-EEB67676B748}" sibTransId="{A1561DDA-860C-493D-BC2D-63B876CFC182}"/>
    <dgm:cxn modelId="{93C2E810-E9BF-4716-A2CE-9CFBA85D14C6}" srcId="{9200FFFE-A5A8-4875-8E79-B76B76345A6E}" destId="{630EC64E-8460-49D8-B556-57CF95121BC7}" srcOrd="0" destOrd="0" parTransId="{1803BC21-4A5C-4F5E-83FC-8DE3D4B2B3D9}" sibTransId="{45ACF7D4-DE06-4C93-99F0-8F3D8734E406}"/>
    <dgm:cxn modelId="{6AD4306E-1798-4E35-A488-D6610C855C1C}" type="presOf" srcId="{DDFD2856-F05F-4FDB-B1C3-DCDAD562F5AE}" destId="{9BC58CB3-C47B-436D-9F5B-66F9FE0AA508}" srcOrd="1" destOrd="0" presId="urn:microsoft.com/office/officeart/2005/8/layout/vProcess5"/>
    <dgm:cxn modelId="{7A9A2C7A-89C4-4AF6-8CED-DC5DCD4AC833}" type="presOf" srcId="{528625BF-18D7-4D1E-B3AE-21E007C54624}" destId="{A50502D4-2DB2-46E6-847D-25B579438812}" srcOrd="0" destOrd="0" presId="urn:microsoft.com/office/officeart/2005/8/layout/vProcess5"/>
    <dgm:cxn modelId="{95F2DF71-98EA-45FA-826C-495F4B4470F1}" type="presOf" srcId="{528625BF-18D7-4D1E-B3AE-21E007C54624}" destId="{4A8A4033-05C5-4530-B38A-BAB268B0F943}" srcOrd="1" destOrd="0" presId="urn:microsoft.com/office/officeart/2005/8/layout/vProcess5"/>
    <dgm:cxn modelId="{2FC93D88-C688-4939-AC0F-A6CA40042ECF}" type="presOf" srcId="{9200FFFE-A5A8-4875-8E79-B76B76345A6E}" destId="{E51B5E24-DCB8-46CB-BE3C-EE54AD7EB9DF}" srcOrd="0" destOrd="0" presId="urn:microsoft.com/office/officeart/2005/8/layout/vProcess5"/>
    <dgm:cxn modelId="{73600C0E-BFCA-4A7D-8E6D-E25C5A9091DA}" type="presOf" srcId="{630EC64E-8460-49D8-B556-57CF95121BC7}" destId="{255F59A0-9264-4388-93B6-07B75630790B}" srcOrd="1" destOrd="0" presId="urn:microsoft.com/office/officeart/2005/8/layout/vProcess5"/>
    <dgm:cxn modelId="{9802FEB8-A54B-4EA6-B0B1-00F318F87618}" type="presParOf" srcId="{E51B5E24-DCB8-46CB-BE3C-EE54AD7EB9DF}" destId="{19B00BB3-0224-4B94-96A2-7C2D1B9DE8FB}" srcOrd="0" destOrd="0" presId="urn:microsoft.com/office/officeart/2005/8/layout/vProcess5"/>
    <dgm:cxn modelId="{22E5DCDC-4EC2-4FCB-91C4-82BA8DE7E732}" type="presParOf" srcId="{E51B5E24-DCB8-46CB-BE3C-EE54AD7EB9DF}" destId="{407DDB87-489A-4997-8E67-D1F2A3085810}" srcOrd="1" destOrd="0" presId="urn:microsoft.com/office/officeart/2005/8/layout/vProcess5"/>
    <dgm:cxn modelId="{6688DB33-7932-49D1-B255-C817C1C1AB1D}" type="presParOf" srcId="{E51B5E24-DCB8-46CB-BE3C-EE54AD7EB9DF}" destId="{5043B0D3-4BF0-4E6C-BD5B-E72EA9BC5709}" srcOrd="2" destOrd="0" presId="urn:microsoft.com/office/officeart/2005/8/layout/vProcess5"/>
    <dgm:cxn modelId="{00A6C195-36EA-47D4-96C6-AB5FFBB5D7FC}" type="presParOf" srcId="{E51B5E24-DCB8-46CB-BE3C-EE54AD7EB9DF}" destId="{A50502D4-2DB2-46E6-847D-25B579438812}" srcOrd="3" destOrd="0" presId="urn:microsoft.com/office/officeart/2005/8/layout/vProcess5"/>
    <dgm:cxn modelId="{DD7EB2DD-0B6D-485C-BC17-D23E54D7288A}" type="presParOf" srcId="{E51B5E24-DCB8-46CB-BE3C-EE54AD7EB9DF}" destId="{973AF018-075F-4610-A605-C8593CB82D9F}" srcOrd="4" destOrd="0" presId="urn:microsoft.com/office/officeart/2005/8/layout/vProcess5"/>
    <dgm:cxn modelId="{7196AE93-A672-42E5-ACF5-A52C09DB8898}" type="presParOf" srcId="{E51B5E24-DCB8-46CB-BE3C-EE54AD7EB9DF}" destId="{6E64CEBC-AA96-43A5-AE54-59B4C15CBC72}" srcOrd="5" destOrd="0" presId="urn:microsoft.com/office/officeart/2005/8/layout/vProcess5"/>
    <dgm:cxn modelId="{8F6E9055-0A3F-4A2C-A7F3-36D68CF1EEF9}" type="presParOf" srcId="{E51B5E24-DCB8-46CB-BE3C-EE54AD7EB9DF}" destId="{255F59A0-9264-4388-93B6-07B75630790B}" srcOrd="6" destOrd="0" presId="urn:microsoft.com/office/officeart/2005/8/layout/vProcess5"/>
    <dgm:cxn modelId="{CDBED7D6-BD66-4B7D-B428-C71953E915B3}" type="presParOf" srcId="{E51B5E24-DCB8-46CB-BE3C-EE54AD7EB9DF}" destId="{9BC58CB3-C47B-436D-9F5B-66F9FE0AA508}" srcOrd="7" destOrd="0" presId="urn:microsoft.com/office/officeart/2005/8/layout/vProcess5"/>
    <dgm:cxn modelId="{FAB4F1EA-F73F-4654-9D51-68CD76E922C3}" type="presParOf" srcId="{E51B5E24-DCB8-46CB-BE3C-EE54AD7EB9DF}" destId="{4A8A4033-05C5-4530-B38A-BAB268B0F943}"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B33B60-703D-4487-BB12-DF6FFF08D58C}" type="doc">
      <dgm:prSet loTypeId="urn:microsoft.com/office/officeart/2005/8/layout/hList9" loCatId="list" qsTypeId="urn:microsoft.com/office/officeart/2005/8/quickstyle/simple4" qsCatId="simple" csTypeId="urn:microsoft.com/office/officeart/2005/8/colors/colorful1" csCatId="colorful" phldr="1"/>
      <dgm:spPr/>
      <dgm:t>
        <a:bodyPr/>
        <a:lstStyle/>
        <a:p>
          <a:endParaRPr lang="id-ID"/>
        </a:p>
      </dgm:t>
    </dgm:pt>
    <dgm:pt modelId="{00F65705-1196-49C3-8AAC-9B01AA88B62B}">
      <dgm:prSet phldrT="[Text]" custT="1"/>
      <dgm:spPr>
        <a:scene3d>
          <a:camera prst="orthographicFront"/>
          <a:lightRig rig="threePt" dir="t"/>
        </a:scene3d>
        <a:sp3d>
          <a:bevelT prst="relaxedInset"/>
        </a:sp3d>
      </dgm:spPr>
      <dgm:t>
        <a:bodyPr/>
        <a:lstStyle/>
        <a:p>
          <a:r>
            <a:rPr lang="id-ID" sz="1600" b="1" i="0" dirty="0" smtClean="0">
              <a:solidFill>
                <a:schemeClr val="bg1"/>
              </a:solidFill>
            </a:rPr>
            <a:t>6.   Fungsi Sum(…)</a:t>
          </a:r>
        </a:p>
        <a:p>
          <a:r>
            <a:rPr lang="id-ID" sz="1600" b="1" i="1" dirty="0" smtClean="0"/>
            <a:t>Fungsi SUM digunakan untuk menjumlahkan sekumpulan data pada suatu range. Bentuk umum penulisan fungsi ini adalah </a:t>
          </a:r>
          <a:r>
            <a:rPr lang="en-US" sz="1600" b="1" i="1" dirty="0" smtClean="0"/>
            <a:t>=SUM(number1,number2,…). </a:t>
          </a:r>
          <a:r>
            <a:rPr lang="en-US" sz="1600" b="1" i="1" dirty="0" err="1" smtClean="0"/>
            <a:t>Dimana</a:t>
          </a:r>
          <a:r>
            <a:rPr lang="en-US" sz="1600" b="1" i="1" dirty="0" smtClean="0"/>
            <a:t> number1, number2 </a:t>
          </a:r>
          <a:r>
            <a:rPr lang="en-US" sz="1600" b="1" i="1" dirty="0" err="1" smtClean="0"/>
            <a:t>dan</a:t>
          </a:r>
          <a:r>
            <a:rPr lang="id-ID" sz="1600" b="1" i="1" dirty="0" smtClean="0"/>
            <a:t> seterusnya adalah range data yang akan dijumlahkan. Lihat pembahasan sebelumnya. Jika berhasil mempraktekkan rumus diatas, maka hasil akhir dari contoh nilai mahasiswa diatas adalah ;</a:t>
          </a:r>
          <a:endParaRPr lang="id-ID" sz="1600" b="1" i="1" dirty="0"/>
        </a:p>
      </dgm:t>
    </dgm:pt>
    <dgm:pt modelId="{70276CB6-6DA1-4645-861D-E949D2B4B14C}" type="parTrans" cxnId="{4AF08C9E-A8D1-4D55-96EE-5C4D28C3D18D}">
      <dgm:prSet/>
      <dgm:spPr/>
      <dgm:t>
        <a:bodyPr/>
        <a:lstStyle/>
        <a:p>
          <a:endParaRPr lang="id-ID"/>
        </a:p>
      </dgm:t>
    </dgm:pt>
    <dgm:pt modelId="{DF65323F-7F54-4A25-B3DB-35C1F8D75BE1}" type="sibTrans" cxnId="{4AF08C9E-A8D1-4D55-96EE-5C4D28C3D18D}">
      <dgm:prSet/>
      <dgm:spPr/>
      <dgm:t>
        <a:bodyPr/>
        <a:lstStyle/>
        <a:p>
          <a:endParaRPr lang="id-ID"/>
        </a:p>
      </dgm:t>
    </dgm:pt>
    <dgm:pt modelId="{B38A79E4-4A21-4BEB-8681-49757F1F38E2}" type="pres">
      <dgm:prSet presAssocID="{BAB33B60-703D-4487-BB12-DF6FFF08D58C}" presName="list" presStyleCnt="0">
        <dgm:presLayoutVars>
          <dgm:dir/>
          <dgm:animLvl val="lvl"/>
        </dgm:presLayoutVars>
      </dgm:prSet>
      <dgm:spPr/>
      <dgm:t>
        <a:bodyPr/>
        <a:lstStyle/>
        <a:p>
          <a:endParaRPr lang="id-ID"/>
        </a:p>
      </dgm:t>
    </dgm:pt>
    <dgm:pt modelId="{7414F6CC-A258-4B56-9EDF-A10DA458DB4E}" type="pres">
      <dgm:prSet presAssocID="{00F65705-1196-49C3-8AAC-9B01AA88B62B}" presName="posSpace" presStyleCnt="0"/>
      <dgm:spPr>
        <a:scene3d>
          <a:camera prst="orthographicFront"/>
          <a:lightRig rig="threePt" dir="t"/>
        </a:scene3d>
        <a:sp3d>
          <a:bevelT prst="relaxedInset"/>
        </a:sp3d>
      </dgm:spPr>
    </dgm:pt>
    <dgm:pt modelId="{E2EE6A86-72D8-4123-BFDC-9F8A7B7779BC}" type="pres">
      <dgm:prSet presAssocID="{00F65705-1196-49C3-8AAC-9B01AA88B62B}" presName="vertFlow" presStyleCnt="0"/>
      <dgm:spPr>
        <a:scene3d>
          <a:camera prst="orthographicFront"/>
          <a:lightRig rig="threePt" dir="t"/>
        </a:scene3d>
        <a:sp3d>
          <a:bevelT prst="relaxedInset"/>
        </a:sp3d>
      </dgm:spPr>
    </dgm:pt>
    <dgm:pt modelId="{C0875354-FB7D-4CF2-B8F1-A74330F939A9}" type="pres">
      <dgm:prSet presAssocID="{00F65705-1196-49C3-8AAC-9B01AA88B62B}" presName="topSpace" presStyleCnt="0"/>
      <dgm:spPr>
        <a:scene3d>
          <a:camera prst="orthographicFront"/>
          <a:lightRig rig="threePt" dir="t"/>
        </a:scene3d>
        <a:sp3d>
          <a:bevelT prst="relaxedInset"/>
        </a:sp3d>
      </dgm:spPr>
    </dgm:pt>
    <dgm:pt modelId="{3922F5E8-FCF9-4A2D-8B4E-E30AF362B8F5}" type="pres">
      <dgm:prSet presAssocID="{00F65705-1196-49C3-8AAC-9B01AA88B62B}" presName="firstComp" presStyleCnt="0"/>
      <dgm:spPr>
        <a:scene3d>
          <a:camera prst="orthographicFront"/>
          <a:lightRig rig="threePt" dir="t"/>
        </a:scene3d>
        <a:sp3d>
          <a:bevelT prst="relaxedInset"/>
        </a:sp3d>
      </dgm:spPr>
    </dgm:pt>
    <dgm:pt modelId="{33F88876-DE37-4104-96E8-1C92EAC488A5}" type="pres">
      <dgm:prSet presAssocID="{00F65705-1196-49C3-8AAC-9B01AA88B62B}" presName="firstChild" presStyleLbl="bgAccFollowNode1" presStyleIdx="0" presStyleCnt="1" custScaleX="100081" custScaleY="87896" custLinFactNeighborX="-4027" custLinFactNeighborY="19292"/>
      <dgm:spPr>
        <a:scene3d>
          <a:camera prst="orthographicFront"/>
          <a:lightRig rig="threePt" dir="t"/>
        </a:scene3d>
        <a:sp3d>
          <a:bevelT prst="relaxedInset"/>
        </a:sp3d>
      </dgm:spPr>
      <dgm:t>
        <a:bodyPr/>
        <a:lstStyle/>
        <a:p>
          <a:endParaRPr lang="id-ID"/>
        </a:p>
      </dgm:t>
    </dgm:pt>
    <dgm:pt modelId="{0C8ECE43-C758-49EB-9E7B-E0F3BA2D3B10}" type="pres">
      <dgm:prSet presAssocID="{00F65705-1196-49C3-8AAC-9B01AA88B62B}" presName="firstChildTx" presStyleLbl="bgAccFollowNode1" presStyleIdx="0" presStyleCnt="1">
        <dgm:presLayoutVars>
          <dgm:bulletEnabled val="1"/>
        </dgm:presLayoutVars>
      </dgm:prSet>
      <dgm:spPr>
        <a:scene3d>
          <a:camera prst="orthographicFront"/>
          <a:lightRig rig="threePt" dir="t"/>
        </a:scene3d>
        <a:sp3d>
          <a:bevelT prst="relaxedInset"/>
        </a:sp3d>
      </dgm:spPr>
    </dgm:pt>
    <dgm:pt modelId="{7D7F6CC2-4D82-4787-9A33-BDF4902369D1}" type="pres">
      <dgm:prSet presAssocID="{00F65705-1196-49C3-8AAC-9B01AA88B62B}" presName="negSpace" presStyleCnt="0"/>
      <dgm:spPr>
        <a:scene3d>
          <a:camera prst="orthographicFront"/>
          <a:lightRig rig="threePt" dir="t"/>
        </a:scene3d>
        <a:sp3d>
          <a:bevelT prst="relaxedInset"/>
        </a:sp3d>
      </dgm:spPr>
    </dgm:pt>
    <dgm:pt modelId="{BC0CF518-A126-41D6-8CC5-CA619D6470D1}" type="pres">
      <dgm:prSet presAssocID="{00F65705-1196-49C3-8AAC-9B01AA88B62B}" presName="circle" presStyleLbl="node1" presStyleIdx="0" presStyleCnt="1" custScaleX="108053" custScaleY="101015" custLinFactNeighborX="-39030" custLinFactNeighborY="-37583"/>
      <dgm:spPr/>
      <dgm:t>
        <a:bodyPr/>
        <a:lstStyle/>
        <a:p>
          <a:endParaRPr lang="id-ID"/>
        </a:p>
      </dgm:t>
    </dgm:pt>
  </dgm:ptLst>
  <dgm:cxnLst>
    <dgm:cxn modelId="{05C8F478-1479-4383-BEAC-04B312795D2C}" type="presOf" srcId="{BAB33B60-703D-4487-BB12-DF6FFF08D58C}" destId="{B38A79E4-4A21-4BEB-8681-49757F1F38E2}" srcOrd="0" destOrd="0" presId="urn:microsoft.com/office/officeart/2005/8/layout/hList9"/>
    <dgm:cxn modelId="{49F9D5EE-0CA9-4DDD-9E64-B5F43381A044}" type="presOf" srcId="{00F65705-1196-49C3-8AAC-9B01AA88B62B}" destId="{BC0CF518-A126-41D6-8CC5-CA619D6470D1}" srcOrd="0" destOrd="0" presId="urn:microsoft.com/office/officeart/2005/8/layout/hList9"/>
    <dgm:cxn modelId="{4AF08C9E-A8D1-4D55-96EE-5C4D28C3D18D}" srcId="{BAB33B60-703D-4487-BB12-DF6FFF08D58C}" destId="{00F65705-1196-49C3-8AAC-9B01AA88B62B}" srcOrd="0" destOrd="0" parTransId="{70276CB6-6DA1-4645-861D-E949D2B4B14C}" sibTransId="{DF65323F-7F54-4A25-B3DB-35C1F8D75BE1}"/>
    <dgm:cxn modelId="{B9E3CF9E-5EFF-4A1C-8D2E-2B404F48A3F1}" type="presParOf" srcId="{B38A79E4-4A21-4BEB-8681-49757F1F38E2}" destId="{7414F6CC-A258-4B56-9EDF-A10DA458DB4E}" srcOrd="0" destOrd="0" presId="urn:microsoft.com/office/officeart/2005/8/layout/hList9"/>
    <dgm:cxn modelId="{B6951623-97F4-4659-B376-E589EE60A0EC}" type="presParOf" srcId="{B38A79E4-4A21-4BEB-8681-49757F1F38E2}" destId="{E2EE6A86-72D8-4123-BFDC-9F8A7B7779BC}" srcOrd="1" destOrd="0" presId="urn:microsoft.com/office/officeart/2005/8/layout/hList9"/>
    <dgm:cxn modelId="{DA996B73-7AA3-4CD6-ADE3-8AD763D03725}" type="presParOf" srcId="{E2EE6A86-72D8-4123-BFDC-9F8A7B7779BC}" destId="{C0875354-FB7D-4CF2-B8F1-A74330F939A9}" srcOrd="0" destOrd="0" presId="urn:microsoft.com/office/officeart/2005/8/layout/hList9"/>
    <dgm:cxn modelId="{D803BFE6-43FD-49DB-ABB1-40B7A41E103E}" type="presParOf" srcId="{E2EE6A86-72D8-4123-BFDC-9F8A7B7779BC}" destId="{3922F5E8-FCF9-4A2D-8B4E-E30AF362B8F5}" srcOrd="1" destOrd="0" presId="urn:microsoft.com/office/officeart/2005/8/layout/hList9"/>
    <dgm:cxn modelId="{66C990A1-3DE8-4634-AAD5-80D9B4C4C1AC}" type="presParOf" srcId="{3922F5E8-FCF9-4A2D-8B4E-E30AF362B8F5}" destId="{33F88876-DE37-4104-96E8-1C92EAC488A5}" srcOrd="0" destOrd="0" presId="urn:microsoft.com/office/officeart/2005/8/layout/hList9"/>
    <dgm:cxn modelId="{3E67AF2B-F286-474F-AF44-D8DAC5185A66}" type="presParOf" srcId="{3922F5E8-FCF9-4A2D-8B4E-E30AF362B8F5}" destId="{0C8ECE43-C758-49EB-9E7B-E0F3BA2D3B10}" srcOrd="1" destOrd="0" presId="urn:microsoft.com/office/officeart/2005/8/layout/hList9"/>
    <dgm:cxn modelId="{2123568E-CDCC-4E3C-AC90-CAFE495CD073}" type="presParOf" srcId="{B38A79E4-4A21-4BEB-8681-49757F1F38E2}" destId="{7D7F6CC2-4D82-4787-9A33-BDF4902369D1}" srcOrd="2" destOrd="0" presId="urn:microsoft.com/office/officeart/2005/8/layout/hList9"/>
    <dgm:cxn modelId="{CE463EC1-7968-4CF8-A676-E8DFDD48B210}" type="presParOf" srcId="{B38A79E4-4A21-4BEB-8681-49757F1F38E2}" destId="{BC0CF518-A126-41D6-8CC5-CA619D6470D1}" srcOrd="3" destOrd="0" presId="urn:microsoft.com/office/officeart/2005/8/layout/hList9"/>
  </dgm:cxnLst>
  <dgm:bg/>
  <dgm:whole>
    <a:effectLst>
      <a:reflection blurRad="6350" stA="50000" endA="300" endPos="38500" dist="50800" dir="5400000" sy="-100000" algn="bl" rotWithShape="0"/>
    </a:effectLst>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8C006E-3F20-46CB-84A9-8DC8463DA355}"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id-ID"/>
        </a:p>
      </dgm:t>
    </dgm:pt>
    <dgm:pt modelId="{725D1557-3706-4C55-BA1B-F0CFF128FBB3}">
      <dgm:prSet phldrT="[Text]" custT="1"/>
      <dgm:spPr/>
      <dgm:t>
        <a:bodyPr/>
        <a:lstStyle/>
        <a:p>
          <a:pPr algn="just"/>
          <a:r>
            <a:rPr lang="id-ID" sz="1800" b="1" i="1" dirty="0" smtClean="0">
              <a:solidFill>
                <a:srgbClr val="00B0F0"/>
              </a:solidFill>
            </a:rPr>
            <a:t>7.	Fungsi STDEV(…)</a:t>
          </a:r>
        </a:p>
        <a:p>
          <a:pPr algn="just"/>
          <a:r>
            <a:rPr lang="id-ID" sz="1800" b="1" i="1" dirty="0" smtClean="0">
              <a:solidFill>
                <a:srgbClr val="00B0F0"/>
              </a:solidFill>
            </a:rPr>
            <a:t>	Digunakan untuk menentukan standar deviasi dari suatu data (range). Bentuk umum penulisan fungsi ini adalah </a:t>
          </a:r>
          <a:r>
            <a:rPr lang="en-US" sz="1800" b="1" i="1" dirty="0" smtClean="0">
              <a:solidFill>
                <a:srgbClr val="00B0F0"/>
              </a:solidFill>
            </a:rPr>
            <a:t>=STDEV(number1,number2,…).</a:t>
          </a:r>
          <a:r>
            <a:rPr lang="id-ID" sz="1800" b="1" i="1" dirty="0" smtClean="0">
              <a:solidFill>
                <a:srgbClr val="00B0F0"/>
              </a:solidFill>
            </a:rPr>
            <a:t> </a:t>
          </a:r>
          <a:r>
            <a:rPr lang="en-US" sz="1800" b="1" i="1" dirty="0" err="1" smtClean="0">
              <a:solidFill>
                <a:srgbClr val="00B0F0"/>
              </a:solidFill>
            </a:rPr>
            <a:t>Dimana</a:t>
          </a:r>
          <a:r>
            <a:rPr lang="en-US" sz="1800" b="1" i="1" dirty="0" smtClean="0">
              <a:solidFill>
                <a:srgbClr val="00B0F0"/>
              </a:solidFill>
            </a:rPr>
            <a:t> number1, number2 </a:t>
          </a:r>
          <a:r>
            <a:rPr lang="en-US" sz="1800" b="1" i="1" dirty="0" err="1" smtClean="0">
              <a:solidFill>
                <a:srgbClr val="00B0F0"/>
              </a:solidFill>
            </a:rPr>
            <a:t>dan</a:t>
          </a:r>
          <a:r>
            <a:rPr lang="id-ID" sz="1800" b="1" i="1" dirty="0" smtClean="0">
              <a:solidFill>
                <a:srgbClr val="00B0F0"/>
              </a:solidFill>
            </a:rPr>
            <a:t> </a:t>
          </a:r>
          <a:r>
            <a:rPr lang="nn-NO" sz="1800" b="1" i="1" dirty="0" smtClean="0">
              <a:solidFill>
                <a:srgbClr val="00B0F0"/>
              </a:solidFill>
            </a:rPr>
            <a:t>seterusnya adalah range data koresponden yang akan dicari nilai standar</a:t>
          </a:r>
          <a:r>
            <a:rPr lang="id-ID" sz="1800" b="1" i="1" dirty="0" smtClean="0">
              <a:solidFill>
                <a:srgbClr val="00B0F0"/>
              </a:solidFill>
            </a:rPr>
            <a:t> deviasinya.</a:t>
          </a:r>
          <a:endParaRPr lang="id-ID" sz="1800" b="1" i="1" dirty="0">
            <a:solidFill>
              <a:srgbClr val="00B0F0"/>
            </a:solidFill>
          </a:endParaRPr>
        </a:p>
      </dgm:t>
    </dgm:pt>
    <dgm:pt modelId="{9E1CF661-65EC-4633-8B1F-0638917B08CB}" type="parTrans" cxnId="{BDA0F697-B7B8-4F2A-B249-84C36AA317EF}">
      <dgm:prSet/>
      <dgm:spPr/>
      <dgm:t>
        <a:bodyPr/>
        <a:lstStyle/>
        <a:p>
          <a:endParaRPr lang="id-ID"/>
        </a:p>
      </dgm:t>
    </dgm:pt>
    <dgm:pt modelId="{8553A811-62D3-4B33-A6E8-ABF6625F9D1C}" type="sibTrans" cxnId="{BDA0F697-B7B8-4F2A-B249-84C36AA317EF}">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48F4629F-B4D5-4B7B-AC69-A87614F317ED}">
      <dgm:prSet phldrT="[Text]" custT="1"/>
      <dgm:spPr/>
      <dgm:t>
        <a:bodyPr/>
        <a:lstStyle/>
        <a:p>
          <a:pPr algn="just"/>
          <a:r>
            <a:rPr lang="id-ID" sz="1800" b="1" i="1" dirty="0" smtClean="0">
              <a:solidFill>
                <a:srgbClr val="002060"/>
              </a:solidFill>
            </a:rPr>
            <a:t>8.	Fungsi Var(…)</a:t>
          </a:r>
        </a:p>
        <a:p>
          <a:pPr algn="just"/>
          <a:r>
            <a:rPr lang="id-ID" sz="1800" b="1" i="1" dirty="0" smtClean="0">
              <a:solidFill>
                <a:srgbClr val="002060"/>
              </a:solidFill>
            </a:rPr>
            <a:t>	Fungsi ini digunakan untuk menentukan nilai variance dari suatu data (range). Bentuk umum penulisan fungsi ini adalah =VAR(number1,number2,…).  -------------------------------------------------------------------- untuk membantu penjelasan fungsi left, mid dan right, perhatikan tabel berikut;</a:t>
          </a:r>
          <a:endParaRPr lang="id-ID" sz="1800" b="1" i="1" dirty="0">
            <a:solidFill>
              <a:srgbClr val="002060"/>
            </a:solidFill>
          </a:endParaRPr>
        </a:p>
      </dgm:t>
    </dgm:pt>
    <dgm:pt modelId="{9E00CB36-E51D-4F3F-9BBC-C0A073285DDA}" type="parTrans" cxnId="{AB4C283B-92CE-4801-85C8-C23C21B2E29D}">
      <dgm:prSet/>
      <dgm:spPr/>
      <dgm:t>
        <a:bodyPr/>
        <a:lstStyle/>
        <a:p>
          <a:endParaRPr lang="id-ID"/>
        </a:p>
      </dgm:t>
    </dgm:pt>
    <dgm:pt modelId="{37738FDF-02A7-414D-A0D2-53632CDA28D9}" type="sibTrans" cxnId="{AB4C283B-92CE-4801-85C8-C23C21B2E29D}">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18A61EA7-81A9-4A4F-BE0F-E1F3ED7D2AEF}">
      <dgm:prSet phldrT="[Text]" phldr="1" custT="1"/>
      <dgm:spPr>
        <a:blipFill rotWithShape="0">
          <a:blip xmlns:r="http://schemas.openxmlformats.org/officeDocument/2006/relationships" r:embed="rId1"/>
          <a:stretch>
            <a:fillRect/>
          </a:stretch>
        </a:blipFill>
      </dgm:spPr>
      <dgm:t>
        <a:bodyPr/>
        <a:lstStyle/>
        <a:p>
          <a:endParaRPr lang="id-ID" sz="1800" dirty="0"/>
        </a:p>
      </dgm:t>
    </dgm:pt>
    <dgm:pt modelId="{EC57308C-CAE2-4962-9241-729070036098}" type="parTrans" cxnId="{DD2C41E1-1ED5-47AC-B9C8-4255E2297B23}">
      <dgm:prSet/>
      <dgm:spPr/>
      <dgm:t>
        <a:bodyPr/>
        <a:lstStyle/>
        <a:p>
          <a:endParaRPr lang="id-ID"/>
        </a:p>
      </dgm:t>
    </dgm:pt>
    <dgm:pt modelId="{75297EAC-3FC8-491F-A5E0-74F41F902BA0}" type="sibTrans" cxnId="{DD2C41E1-1ED5-47AC-B9C8-4255E2297B23}">
      <dgm:prSet/>
      <dgm:spPr/>
      <dgm:t>
        <a:bodyPr/>
        <a:lstStyle/>
        <a:p>
          <a:endParaRPr lang="id-ID"/>
        </a:p>
      </dgm:t>
    </dgm:pt>
    <dgm:pt modelId="{F10FCBB7-065E-4AD8-A15B-1E6199652AAF}" type="pres">
      <dgm:prSet presAssocID="{808C006E-3F20-46CB-84A9-8DC8463DA355}" presName="outerComposite" presStyleCnt="0">
        <dgm:presLayoutVars>
          <dgm:chMax val="5"/>
          <dgm:dir/>
          <dgm:resizeHandles val="exact"/>
        </dgm:presLayoutVars>
      </dgm:prSet>
      <dgm:spPr/>
      <dgm:t>
        <a:bodyPr/>
        <a:lstStyle/>
        <a:p>
          <a:endParaRPr lang="id-ID"/>
        </a:p>
      </dgm:t>
    </dgm:pt>
    <dgm:pt modelId="{8FE25A28-177E-4D5C-A470-F20B0F758DF8}" type="pres">
      <dgm:prSet presAssocID="{808C006E-3F20-46CB-84A9-8DC8463DA355}" presName="dummyMaxCanvas" presStyleCnt="0">
        <dgm:presLayoutVars/>
      </dgm:prSet>
      <dgm:spPr/>
      <dgm:t>
        <a:bodyPr/>
        <a:lstStyle/>
        <a:p>
          <a:endParaRPr lang="id-ID"/>
        </a:p>
      </dgm:t>
    </dgm:pt>
    <dgm:pt modelId="{B90F5762-B84F-4E64-8664-2E310D9EFFCE}" type="pres">
      <dgm:prSet presAssocID="{808C006E-3F20-46CB-84A9-8DC8463DA355}" presName="ThreeNodes_1" presStyleLbl="node1" presStyleIdx="0" presStyleCnt="3" custScaleX="110222" custScaleY="85447" custLinFactNeighborX="3365">
        <dgm:presLayoutVars>
          <dgm:bulletEnabled val="1"/>
        </dgm:presLayoutVars>
      </dgm:prSet>
      <dgm:spPr/>
      <dgm:t>
        <a:bodyPr/>
        <a:lstStyle/>
        <a:p>
          <a:endParaRPr lang="id-ID"/>
        </a:p>
      </dgm:t>
    </dgm:pt>
    <dgm:pt modelId="{42426A38-2D66-40D4-87C0-9BB3F0BFE8D3}" type="pres">
      <dgm:prSet presAssocID="{808C006E-3F20-46CB-84A9-8DC8463DA355}" presName="ThreeNodes_2" presStyleLbl="node1" presStyleIdx="1" presStyleCnt="3" custScaleX="111186" custScaleY="98744" custLinFactNeighborX="1620" custLinFactNeighborY="2255">
        <dgm:presLayoutVars>
          <dgm:bulletEnabled val="1"/>
        </dgm:presLayoutVars>
      </dgm:prSet>
      <dgm:spPr/>
      <dgm:t>
        <a:bodyPr/>
        <a:lstStyle/>
        <a:p>
          <a:endParaRPr lang="id-ID"/>
        </a:p>
      </dgm:t>
    </dgm:pt>
    <dgm:pt modelId="{A88AE51B-D649-401E-B3EE-40B773637359}" type="pres">
      <dgm:prSet presAssocID="{808C006E-3F20-46CB-84A9-8DC8463DA355}" presName="ThreeNodes_3" presStyleLbl="node1" presStyleIdx="2" presStyleCnt="3" custLinFactNeighborX="-1159" custLinFactNeighborY="884">
        <dgm:presLayoutVars>
          <dgm:bulletEnabled val="1"/>
        </dgm:presLayoutVars>
      </dgm:prSet>
      <dgm:spPr/>
      <dgm:t>
        <a:bodyPr/>
        <a:lstStyle/>
        <a:p>
          <a:endParaRPr lang="id-ID"/>
        </a:p>
      </dgm:t>
    </dgm:pt>
    <dgm:pt modelId="{83615E68-8DC8-4456-89C8-4FCEE44FC7DC}" type="pres">
      <dgm:prSet presAssocID="{808C006E-3F20-46CB-84A9-8DC8463DA355}" presName="ThreeConn_1-2" presStyleLbl="fgAccFollowNode1" presStyleIdx="0" presStyleCnt="2" custLinFactNeighborX="928" custLinFactNeighborY="5096">
        <dgm:presLayoutVars>
          <dgm:bulletEnabled val="1"/>
        </dgm:presLayoutVars>
      </dgm:prSet>
      <dgm:spPr/>
      <dgm:t>
        <a:bodyPr/>
        <a:lstStyle/>
        <a:p>
          <a:endParaRPr lang="id-ID"/>
        </a:p>
      </dgm:t>
    </dgm:pt>
    <dgm:pt modelId="{75A52857-D336-4798-8BB7-BB3931A24E9F}" type="pres">
      <dgm:prSet presAssocID="{808C006E-3F20-46CB-84A9-8DC8463DA355}" presName="ThreeConn_2-3" presStyleLbl="fgAccFollowNode1" presStyleIdx="1" presStyleCnt="2">
        <dgm:presLayoutVars>
          <dgm:bulletEnabled val="1"/>
        </dgm:presLayoutVars>
      </dgm:prSet>
      <dgm:spPr/>
      <dgm:t>
        <a:bodyPr/>
        <a:lstStyle/>
        <a:p>
          <a:endParaRPr lang="id-ID"/>
        </a:p>
      </dgm:t>
    </dgm:pt>
    <dgm:pt modelId="{5FC93BD4-2A27-496F-92B7-C6524503CFA7}" type="pres">
      <dgm:prSet presAssocID="{808C006E-3F20-46CB-84A9-8DC8463DA355}" presName="ThreeNodes_1_text" presStyleLbl="node1" presStyleIdx="2" presStyleCnt="3">
        <dgm:presLayoutVars>
          <dgm:bulletEnabled val="1"/>
        </dgm:presLayoutVars>
      </dgm:prSet>
      <dgm:spPr/>
      <dgm:t>
        <a:bodyPr/>
        <a:lstStyle/>
        <a:p>
          <a:endParaRPr lang="id-ID"/>
        </a:p>
      </dgm:t>
    </dgm:pt>
    <dgm:pt modelId="{AF94B4AD-E0A1-447A-A8E7-5772C0C89278}" type="pres">
      <dgm:prSet presAssocID="{808C006E-3F20-46CB-84A9-8DC8463DA355}" presName="ThreeNodes_2_text" presStyleLbl="node1" presStyleIdx="2" presStyleCnt="3">
        <dgm:presLayoutVars>
          <dgm:bulletEnabled val="1"/>
        </dgm:presLayoutVars>
      </dgm:prSet>
      <dgm:spPr/>
      <dgm:t>
        <a:bodyPr/>
        <a:lstStyle/>
        <a:p>
          <a:endParaRPr lang="id-ID"/>
        </a:p>
      </dgm:t>
    </dgm:pt>
    <dgm:pt modelId="{2C6B8234-13DC-4DB8-B7AD-86C90D26B389}" type="pres">
      <dgm:prSet presAssocID="{808C006E-3F20-46CB-84A9-8DC8463DA355}" presName="ThreeNodes_3_text" presStyleLbl="node1" presStyleIdx="2" presStyleCnt="3">
        <dgm:presLayoutVars>
          <dgm:bulletEnabled val="1"/>
        </dgm:presLayoutVars>
      </dgm:prSet>
      <dgm:spPr/>
      <dgm:t>
        <a:bodyPr/>
        <a:lstStyle/>
        <a:p>
          <a:endParaRPr lang="id-ID"/>
        </a:p>
      </dgm:t>
    </dgm:pt>
  </dgm:ptLst>
  <dgm:cxnLst>
    <dgm:cxn modelId="{92783A31-6067-41DF-A900-2B95C881E659}" type="presOf" srcId="{48F4629F-B4D5-4B7B-AC69-A87614F317ED}" destId="{42426A38-2D66-40D4-87C0-9BB3F0BFE8D3}" srcOrd="0" destOrd="0" presId="urn:microsoft.com/office/officeart/2005/8/layout/vProcess5"/>
    <dgm:cxn modelId="{BDA0F697-B7B8-4F2A-B249-84C36AA317EF}" srcId="{808C006E-3F20-46CB-84A9-8DC8463DA355}" destId="{725D1557-3706-4C55-BA1B-F0CFF128FBB3}" srcOrd="0" destOrd="0" parTransId="{9E1CF661-65EC-4633-8B1F-0638917B08CB}" sibTransId="{8553A811-62D3-4B33-A6E8-ABF6625F9D1C}"/>
    <dgm:cxn modelId="{466DDD96-68CC-4247-9608-712105D6F0F5}" type="presOf" srcId="{37738FDF-02A7-414D-A0D2-53632CDA28D9}" destId="{75A52857-D336-4798-8BB7-BB3931A24E9F}" srcOrd="0" destOrd="0" presId="urn:microsoft.com/office/officeart/2005/8/layout/vProcess5"/>
    <dgm:cxn modelId="{185F39DA-0C7B-42BE-8F9A-009A4C6C57C1}" type="presOf" srcId="{18A61EA7-81A9-4A4F-BE0F-E1F3ED7D2AEF}" destId="{2C6B8234-13DC-4DB8-B7AD-86C90D26B389}" srcOrd="1" destOrd="0" presId="urn:microsoft.com/office/officeart/2005/8/layout/vProcess5"/>
    <dgm:cxn modelId="{AB4C283B-92CE-4801-85C8-C23C21B2E29D}" srcId="{808C006E-3F20-46CB-84A9-8DC8463DA355}" destId="{48F4629F-B4D5-4B7B-AC69-A87614F317ED}" srcOrd="1" destOrd="0" parTransId="{9E00CB36-E51D-4F3F-9BBC-C0A073285DDA}" sibTransId="{37738FDF-02A7-414D-A0D2-53632CDA28D9}"/>
    <dgm:cxn modelId="{DA43EA27-2177-4533-9551-F10E6D8F39FE}" type="presOf" srcId="{725D1557-3706-4C55-BA1B-F0CFF128FBB3}" destId="{5FC93BD4-2A27-496F-92B7-C6524503CFA7}" srcOrd="1" destOrd="0" presId="urn:microsoft.com/office/officeart/2005/8/layout/vProcess5"/>
    <dgm:cxn modelId="{0CB08E72-FE29-492E-81EE-538A576BB78B}" type="presOf" srcId="{18A61EA7-81A9-4A4F-BE0F-E1F3ED7D2AEF}" destId="{A88AE51B-D649-401E-B3EE-40B773637359}" srcOrd="0" destOrd="0" presId="urn:microsoft.com/office/officeart/2005/8/layout/vProcess5"/>
    <dgm:cxn modelId="{2153E6D4-1BC9-4CC9-BD39-A018AAB0BAC1}" type="presOf" srcId="{808C006E-3F20-46CB-84A9-8DC8463DA355}" destId="{F10FCBB7-065E-4AD8-A15B-1E6199652AAF}" srcOrd="0" destOrd="0" presId="urn:microsoft.com/office/officeart/2005/8/layout/vProcess5"/>
    <dgm:cxn modelId="{67435F89-308D-416A-9066-BAAEBCDB17BE}" type="presOf" srcId="{725D1557-3706-4C55-BA1B-F0CFF128FBB3}" destId="{B90F5762-B84F-4E64-8664-2E310D9EFFCE}" srcOrd="0" destOrd="0" presId="urn:microsoft.com/office/officeart/2005/8/layout/vProcess5"/>
    <dgm:cxn modelId="{3A6BBD2B-5F1C-47CE-A8C1-E07BFAE7C522}" type="presOf" srcId="{8553A811-62D3-4B33-A6E8-ABF6625F9D1C}" destId="{83615E68-8DC8-4456-89C8-4FCEE44FC7DC}" srcOrd="0" destOrd="0" presId="urn:microsoft.com/office/officeart/2005/8/layout/vProcess5"/>
    <dgm:cxn modelId="{E0ED50DA-099E-4F3F-BE8B-F63B3674BF2F}" type="presOf" srcId="{48F4629F-B4D5-4B7B-AC69-A87614F317ED}" destId="{AF94B4AD-E0A1-447A-A8E7-5772C0C89278}" srcOrd="1" destOrd="0" presId="urn:microsoft.com/office/officeart/2005/8/layout/vProcess5"/>
    <dgm:cxn modelId="{DD2C41E1-1ED5-47AC-B9C8-4255E2297B23}" srcId="{808C006E-3F20-46CB-84A9-8DC8463DA355}" destId="{18A61EA7-81A9-4A4F-BE0F-E1F3ED7D2AEF}" srcOrd="2" destOrd="0" parTransId="{EC57308C-CAE2-4962-9241-729070036098}" sibTransId="{75297EAC-3FC8-491F-A5E0-74F41F902BA0}"/>
    <dgm:cxn modelId="{EEDD490C-5707-4AF0-802B-04EA3ABBF8B5}" type="presParOf" srcId="{F10FCBB7-065E-4AD8-A15B-1E6199652AAF}" destId="{8FE25A28-177E-4D5C-A470-F20B0F758DF8}" srcOrd="0" destOrd="0" presId="urn:microsoft.com/office/officeart/2005/8/layout/vProcess5"/>
    <dgm:cxn modelId="{2CBF17CC-FB79-4AE3-BDEB-D946240466E3}" type="presParOf" srcId="{F10FCBB7-065E-4AD8-A15B-1E6199652AAF}" destId="{B90F5762-B84F-4E64-8664-2E310D9EFFCE}" srcOrd="1" destOrd="0" presId="urn:microsoft.com/office/officeart/2005/8/layout/vProcess5"/>
    <dgm:cxn modelId="{948879A1-3687-41A8-83C1-EA6A33232DED}" type="presParOf" srcId="{F10FCBB7-065E-4AD8-A15B-1E6199652AAF}" destId="{42426A38-2D66-40D4-87C0-9BB3F0BFE8D3}" srcOrd="2" destOrd="0" presId="urn:microsoft.com/office/officeart/2005/8/layout/vProcess5"/>
    <dgm:cxn modelId="{CC9C1D56-6409-46CD-BD58-C9D378897B65}" type="presParOf" srcId="{F10FCBB7-065E-4AD8-A15B-1E6199652AAF}" destId="{A88AE51B-D649-401E-B3EE-40B773637359}" srcOrd="3" destOrd="0" presId="urn:microsoft.com/office/officeart/2005/8/layout/vProcess5"/>
    <dgm:cxn modelId="{1AF92C30-34E4-47AB-8E7D-EC024E32D0F8}" type="presParOf" srcId="{F10FCBB7-065E-4AD8-A15B-1E6199652AAF}" destId="{83615E68-8DC8-4456-89C8-4FCEE44FC7DC}" srcOrd="4" destOrd="0" presId="urn:microsoft.com/office/officeart/2005/8/layout/vProcess5"/>
    <dgm:cxn modelId="{34021F90-F482-4E43-910A-641767EBA509}" type="presParOf" srcId="{F10FCBB7-065E-4AD8-A15B-1E6199652AAF}" destId="{75A52857-D336-4798-8BB7-BB3931A24E9F}" srcOrd="5" destOrd="0" presId="urn:microsoft.com/office/officeart/2005/8/layout/vProcess5"/>
    <dgm:cxn modelId="{ADC159E6-74E8-4489-803C-B23BDD1EDC69}" type="presParOf" srcId="{F10FCBB7-065E-4AD8-A15B-1E6199652AAF}" destId="{5FC93BD4-2A27-496F-92B7-C6524503CFA7}" srcOrd="6" destOrd="0" presId="urn:microsoft.com/office/officeart/2005/8/layout/vProcess5"/>
    <dgm:cxn modelId="{8E4451A6-22EB-4154-B4D9-7B75C983C674}" type="presParOf" srcId="{F10FCBB7-065E-4AD8-A15B-1E6199652AAF}" destId="{AF94B4AD-E0A1-447A-A8E7-5772C0C89278}" srcOrd="7" destOrd="0" presId="urn:microsoft.com/office/officeart/2005/8/layout/vProcess5"/>
    <dgm:cxn modelId="{2CF38100-0BF3-49F3-8BD6-979E3AB410B6}" type="presParOf" srcId="{F10FCBB7-065E-4AD8-A15B-1E6199652AAF}" destId="{2C6B8234-13DC-4DB8-B7AD-86C90D26B389}"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254A3-B0B1-4741-8300-95F79BDF9F67}" type="doc">
      <dgm:prSet loTypeId="urn:microsoft.com/office/officeart/2005/8/layout/chevron2"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68B1A935-9DA6-4C8F-82C5-6CB449DE96CE}">
      <dgm:prSet phldrT="[Text]" custT="1"/>
      <dgm:spPr>
        <a:blipFill rotWithShape="0">
          <a:blip xmlns:r="http://schemas.openxmlformats.org/officeDocument/2006/relationships"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sz="1300" dirty="0"/>
        </a:p>
      </dgm:t>
    </dgm:pt>
    <dgm:pt modelId="{9DBE7F73-DA33-4863-8A03-1DBEAFF81272}" type="parTrans" cxnId="{8F593D02-C6FD-4D72-B3DF-D8C8AAD893F7}">
      <dgm:prSet/>
      <dgm:spPr/>
      <dgm:t>
        <a:bodyPr/>
        <a:lstStyle/>
        <a:p>
          <a:endParaRPr lang="id-ID"/>
        </a:p>
      </dgm:t>
    </dgm:pt>
    <dgm:pt modelId="{6FB4D4C8-33EC-43BE-8960-7278766A7305}" type="sibTrans" cxnId="{8F593D02-C6FD-4D72-B3DF-D8C8AAD893F7}">
      <dgm:prSet/>
      <dgm:spPr/>
      <dgm:t>
        <a:bodyPr/>
        <a:lstStyle/>
        <a:p>
          <a:endParaRPr lang="id-ID"/>
        </a:p>
      </dgm:t>
    </dgm:pt>
    <dgm:pt modelId="{2071A0D2-A03F-41E7-80DD-D1F2D41C4D15}">
      <dgm:prSet phldrT="[Text]"/>
      <dgm:sp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dirty="0" smtClean="0">
              <a:solidFill>
                <a:schemeClr val="bg1"/>
              </a:solidFill>
              <a:latin typeface="Century" pitchFamily="18" charset="0"/>
            </a:rPr>
            <a:t>❶  Menu Bar, berisi sederetan menu yang dapat digunakan, dimana setiap menu mempunyai sub menu masing-masing sesuai dengan fungsi dari menu induknya. Misalnya Edit, akan mempunyai sub menu yang berhubungan dengan edit data, begitu juga dengan menu yang lainnya. Standarnya menu bar terdiri dari:</a:t>
          </a:r>
          <a:endParaRPr lang="id-ID" dirty="0"/>
        </a:p>
      </dgm:t>
    </dgm:pt>
    <dgm:pt modelId="{5F52A4AF-CE07-4F65-ACDF-F41B0F59737D}" type="parTrans" cxnId="{12C32B28-5EA4-4A81-8ED2-AD184369075B}">
      <dgm:prSet/>
      <dgm:spPr/>
      <dgm:t>
        <a:bodyPr/>
        <a:lstStyle/>
        <a:p>
          <a:endParaRPr lang="id-ID"/>
        </a:p>
      </dgm:t>
    </dgm:pt>
    <dgm:pt modelId="{6EB99C4E-EA29-482E-B883-2C720911C7C5}" type="sibTrans" cxnId="{12C32B28-5EA4-4A81-8ED2-AD184369075B}">
      <dgm:prSet/>
      <dgm:spPr/>
      <dgm:t>
        <a:bodyPr/>
        <a:lstStyle/>
        <a:p>
          <a:endParaRPr lang="id-ID"/>
        </a:p>
      </dgm:t>
    </dgm:pt>
    <dgm:pt modelId="{FEB9A111-49FD-45B7-B702-88942F55D676}">
      <dgm:prSet phldrT="[Text]"/>
      <dgm:spPr>
        <a:blipFill rotWithShape="0">
          <a:blip xmlns:r="http://schemas.openxmlformats.org/officeDocument/2006/relationships"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b="1" dirty="0" smtClean="0">
              <a:solidFill>
                <a:schemeClr val="bg1"/>
              </a:solidFill>
              <a:latin typeface="Century" pitchFamily="18" charset="0"/>
            </a:rPr>
            <a:t>Gambar 3.3. Menu Bar Microsoft Excel</a:t>
          </a:r>
          <a:endParaRPr lang="id-ID" dirty="0"/>
        </a:p>
      </dgm:t>
    </dgm:pt>
    <dgm:pt modelId="{58584900-1020-478F-91F1-2720EF2B6B87}" type="parTrans" cxnId="{8EB88E82-621D-464B-B778-4C516C290D6E}">
      <dgm:prSet/>
      <dgm:spPr/>
      <dgm:t>
        <a:bodyPr/>
        <a:lstStyle/>
        <a:p>
          <a:endParaRPr lang="id-ID"/>
        </a:p>
      </dgm:t>
    </dgm:pt>
    <dgm:pt modelId="{B3845E14-9B34-4676-AC4B-8042B572F1D2}" type="sibTrans" cxnId="{8EB88E82-621D-464B-B778-4C516C290D6E}">
      <dgm:prSet/>
      <dgm:spPr/>
      <dgm:t>
        <a:bodyPr/>
        <a:lstStyle/>
        <a:p>
          <a:endParaRPr lang="id-ID"/>
        </a:p>
      </dgm:t>
    </dgm:pt>
    <dgm:pt modelId="{187D8976-CEC8-4B1C-93C6-E9643D28A817}">
      <dgm:prSet phldrT="[Text]" custT="1"/>
      <dgm:spPr>
        <a:blipFill rotWithShape="0">
          <a:blip xmlns:r="http://schemas.openxmlformats.org/officeDocument/2006/relationships"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sz="800" dirty="0"/>
        </a:p>
      </dgm:t>
    </dgm:pt>
    <dgm:pt modelId="{1E759235-935C-4BDC-A0D6-832A9A91FC6D}" type="parTrans" cxnId="{45737E18-1B4E-4557-B1D0-AD112F19CDE2}">
      <dgm:prSet/>
      <dgm:spPr/>
      <dgm:t>
        <a:bodyPr/>
        <a:lstStyle/>
        <a:p>
          <a:endParaRPr lang="id-ID"/>
        </a:p>
      </dgm:t>
    </dgm:pt>
    <dgm:pt modelId="{96DC2EE9-2D31-4C1E-B99C-4D37D2E23A63}" type="sibTrans" cxnId="{45737E18-1B4E-4557-B1D0-AD112F19CDE2}">
      <dgm:prSet/>
      <dgm:spPr/>
      <dgm:t>
        <a:bodyPr/>
        <a:lstStyle/>
        <a:p>
          <a:endParaRPr lang="id-ID"/>
        </a:p>
      </dgm:t>
    </dgm:pt>
    <dgm:pt modelId="{A302B5D5-FF8E-46D3-93E3-F58F64DA9D67}">
      <dgm:prSet phldrT="[Text]"/>
      <dgm:spPr>
        <a:gradFill rotWithShape="0">
          <a:gsLst>
            <a:gs pos="0">
              <a:srgbClr val="FF3399"/>
            </a:gs>
            <a:gs pos="25000">
              <a:srgbClr val="FF6633"/>
            </a:gs>
            <a:gs pos="50000">
              <a:srgbClr val="FFFF00"/>
            </a:gs>
            <a:gs pos="75000">
              <a:srgbClr val="01A78F"/>
            </a:gs>
            <a:gs pos="100000">
              <a:srgbClr val="3366FF"/>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dirty="0" smtClean="0">
              <a:solidFill>
                <a:schemeClr val="bg1"/>
              </a:solidFill>
              <a:latin typeface="Century" pitchFamily="18" charset="0"/>
            </a:rPr>
            <a:t>Menu ini dapat dipilih dengan Mouse atau menggunakan tombol kombinasi ALT+huruf menu yang bergaris bawah secara bersamaan. Misalkan kita akan memilih menu edit, maka tekanlah tombol ALT jangan dilepas lalu tekan huruf E.</a:t>
          </a:r>
          <a:endParaRPr lang="id-ID" dirty="0"/>
        </a:p>
      </dgm:t>
    </dgm:pt>
    <dgm:pt modelId="{227FA28A-B76A-46F4-851A-F5755190C70A}" type="parTrans" cxnId="{398BB86A-C95C-454F-B019-4C534E7F1665}">
      <dgm:prSet/>
      <dgm:spPr/>
      <dgm:t>
        <a:bodyPr/>
        <a:lstStyle/>
        <a:p>
          <a:endParaRPr lang="id-ID"/>
        </a:p>
      </dgm:t>
    </dgm:pt>
    <dgm:pt modelId="{98636E3C-36D6-4FF6-BA7F-BBD34DF24649}" type="sibTrans" cxnId="{398BB86A-C95C-454F-B019-4C534E7F1665}">
      <dgm:prSet/>
      <dgm:spPr/>
      <dgm:t>
        <a:bodyPr/>
        <a:lstStyle/>
        <a:p>
          <a:endParaRPr lang="id-ID"/>
        </a:p>
      </dgm:t>
    </dgm:pt>
    <dgm:pt modelId="{B5DADCE0-29FB-4C9B-9023-D49E77FE912E}">
      <dgm:prSet phldrT="[Text]" custT="1"/>
      <dgm:spPr>
        <a:blipFill rotWithShape="0">
          <a:blip xmlns:r="http://schemas.openxmlformats.org/officeDocument/2006/relationships"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sz="1400" dirty="0">
            <a:solidFill>
              <a:schemeClr val="bg1"/>
            </a:solidFill>
          </a:endParaRPr>
        </a:p>
      </dgm:t>
    </dgm:pt>
    <dgm:pt modelId="{CA6D027C-26C5-47E6-959F-8DE0E41B7860}" type="sibTrans" cxnId="{E34AF818-FD09-411A-AAEB-9A0B2FF4A0BA}">
      <dgm:prSet/>
      <dgm:spPr/>
      <dgm:t>
        <a:bodyPr/>
        <a:lstStyle/>
        <a:p>
          <a:endParaRPr lang="id-ID"/>
        </a:p>
      </dgm:t>
    </dgm:pt>
    <dgm:pt modelId="{DFBB4372-E013-4D0D-AE77-00248E9FB3DC}" type="parTrans" cxnId="{E34AF818-FD09-411A-AAEB-9A0B2FF4A0BA}">
      <dgm:prSet/>
      <dgm:spPr/>
      <dgm:t>
        <a:bodyPr/>
        <a:lstStyle/>
        <a:p>
          <a:endParaRPr lang="id-ID"/>
        </a:p>
      </dgm:t>
    </dgm:pt>
    <dgm:pt modelId="{76BCD678-1245-4FC7-A902-D050A22EF18C}" type="pres">
      <dgm:prSet presAssocID="{B1C254A3-B0B1-4741-8300-95F79BDF9F67}" presName="linearFlow" presStyleCnt="0">
        <dgm:presLayoutVars>
          <dgm:dir/>
          <dgm:animLvl val="lvl"/>
          <dgm:resizeHandles val="exact"/>
        </dgm:presLayoutVars>
      </dgm:prSet>
      <dgm:spPr/>
      <dgm:t>
        <a:bodyPr/>
        <a:lstStyle/>
        <a:p>
          <a:endParaRPr lang="id-ID"/>
        </a:p>
      </dgm:t>
    </dgm:pt>
    <dgm:pt modelId="{7BEF43AE-8400-4F06-B251-CFE33F46F65A}" type="pres">
      <dgm:prSet presAssocID="{68B1A935-9DA6-4C8F-82C5-6CB449DE96CE}"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C21BC4F5-D52B-4A33-9F09-CF2FE2FEC03A}" type="pres">
      <dgm:prSet presAssocID="{68B1A935-9DA6-4C8F-82C5-6CB449DE96CE}" presName="parentText" presStyleLbl="alignNode1" presStyleIdx="0" presStyleCnt="3">
        <dgm:presLayoutVars>
          <dgm:chMax val="1"/>
          <dgm:bulletEnabled val="1"/>
        </dgm:presLayoutVars>
      </dgm:prSet>
      <dgm:spPr/>
      <dgm:t>
        <a:bodyPr/>
        <a:lstStyle/>
        <a:p>
          <a:endParaRPr lang="id-ID"/>
        </a:p>
      </dgm:t>
    </dgm:pt>
    <dgm:pt modelId="{FA100DA9-3348-4FEA-8328-42E3C2CD60AC}" type="pres">
      <dgm:prSet presAssocID="{68B1A935-9DA6-4C8F-82C5-6CB449DE96CE}" presName="descendantText" presStyleLbl="alignAcc1" presStyleIdx="0" presStyleCnt="3">
        <dgm:presLayoutVars>
          <dgm:bulletEnabled val="1"/>
        </dgm:presLayoutVars>
      </dgm:prSet>
      <dgm:spPr/>
      <dgm:t>
        <a:bodyPr/>
        <a:lstStyle/>
        <a:p>
          <a:endParaRPr lang="id-ID"/>
        </a:p>
      </dgm:t>
    </dgm:pt>
    <dgm:pt modelId="{2FE03370-1F48-4195-B70C-4484D29ADD6F}" type="pres">
      <dgm:prSet presAssocID="{6FB4D4C8-33EC-43BE-8960-7278766A7305}"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625A1911-2A85-43C7-9B85-6D63849D92E4}" type="pres">
      <dgm:prSet presAssocID="{FEB9A111-49FD-45B7-B702-88942F55D676}"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BBFC4D27-7335-4E8F-B592-5570FC8176B0}" type="pres">
      <dgm:prSet presAssocID="{FEB9A111-49FD-45B7-B702-88942F55D676}" presName="parentText" presStyleLbl="alignNode1" presStyleIdx="1" presStyleCnt="3">
        <dgm:presLayoutVars>
          <dgm:chMax val="1"/>
          <dgm:bulletEnabled val="1"/>
        </dgm:presLayoutVars>
      </dgm:prSet>
      <dgm:spPr/>
      <dgm:t>
        <a:bodyPr/>
        <a:lstStyle/>
        <a:p>
          <a:endParaRPr lang="id-ID"/>
        </a:p>
      </dgm:t>
    </dgm:pt>
    <dgm:pt modelId="{F4FCED2D-BAD3-4CEC-A7AC-31C8B5A28B7B}" type="pres">
      <dgm:prSet presAssocID="{FEB9A111-49FD-45B7-B702-88942F55D676}" presName="descendantText" presStyleLbl="alignAcc1" presStyleIdx="1" presStyleCnt="3">
        <dgm:presLayoutVars>
          <dgm:bulletEnabled val="1"/>
        </dgm:presLayoutVars>
      </dgm:prSet>
      <dgm:spPr/>
      <dgm:t>
        <a:bodyPr/>
        <a:lstStyle/>
        <a:p>
          <a:endParaRPr lang="id-ID"/>
        </a:p>
      </dgm:t>
    </dgm:pt>
    <dgm:pt modelId="{2CC70A32-8FA2-4788-9815-D0BCA761A2D6}" type="pres">
      <dgm:prSet presAssocID="{B3845E14-9B34-4676-AC4B-8042B572F1D2}"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C353E757-4EFF-4DD3-BC04-E3697E6D2705}" type="pres">
      <dgm:prSet presAssocID="{B5DADCE0-29FB-4C9B-9023-D49E77FE912E}"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0A9E4C8-591C-46E4-AC91-B5B99B9606E6}" type="pres">
      <dgm:prSet presAssocID="{B5DADCE0-29FB-4C9B-9023-D49E77FE912E}" presName="parentText" presStyleLbl="alignNode1" presStyleIdx="2" presStyleCnt="3">
        <dgm:presLayoutVars>
          <dgm:chMax val="1"/>
          <dgm:bulletEnabled val="1"/>
        </dgm:presLayoutVars>
      </dgm:prSet>
      <dgm:spPr/>
      <dgm:t>
        <a:bodyPr/>
        <a:lstStyle/>
        <a:p>
          <a:endParaRPr lang="id-ID"/>
        </a:p>
      </dgm:t>
    </dgm:pt>
    <dgm:pt modelId="{4B3FD79B-58E0-4B4A-9183-EDD5A8E45834}" type="pres">
      <dgm:prSet presAssocID="{B5DADCE0-29FB-4C9B-9023-D49E77FE912E}" presName="descendantText" presStyleLbl="alignAcc1" presStyleIdx="2" presStyleCnt="3">
        <dgm:presLayoutVars>
          <dgm:bulletEnabled val="1"/>
        </dgm:presLayoutVars>
      </dgm:prSet>
      <dgm:spPr/>
      <dgm:t>
        <a:bodyPr/>
        <a:lstStyle/>
        <a:p>
          <a:endParaRPr lang="id-ID"/>
        </a:p>
      </dgm:t>
    </dgm:pt>
  </dgm:ptLst>
  <dgm:cxnLst>
    <dgm:cxn modelId="{000A3663-139D-4235-A62B-923D1A0F8F68}" type="presOf" srcId="{187D8976-CEC8-4B1C-93C6-E9643D28A817}" destId="{F4FCED2D-BAD3-4CEC-A7AC-31C8B5A28B7B}" srcOrd="0" destOrd="0" presId="urn:microsoft.com/office/officeart/2005/8/layout/chevron2"/>
    <dgm:cxn modelId="{72D45E4B-5B2D-4A8B-8EE6-887A9E137895}" type="presOf" srcId="{B5DADCE0-29FB-4C9B-9023-D49E77FE912E}" destId="{50A9E4C8-591C-46E4-AC91-B5B99B9606E6}" srcOrd="0" destOrd="0" presId="urn:microsoft.com/office/officeart/2005/8/layout/chevron2"/>
    <dgm:cxn modelId="{6EBF761B-B866-495B-A491-48A5CFDF39BC}" type="presOf" srcId="{B1C254A3-B0B1-4741-8300-95F79BDF9F67}" destId="{76BCD678-1245-4FC7-A902-D050A22EF18C}" srcOrd="0" destOrd="0" presId="urn:microsoft.com/office/officeart/2005/8/layout/chevron2"/>
    <dgm:cxn modelId="{45737E18-1B4E-4557-B1D0-AD112F19CDE2}" srcId="{FEB9A111-49FD-45B7-B702-88942F55D676}" destId="{187D8976-CEC8-4B1C-93C6-E9643D28A817}" srcOrd="0" destOrd="0" parTransId="{1E759235-935C-4BDC-A0D6-832A9A91FC6D}" sibTransId="{96DC2EE9-2D31-4C1E-B99C-4D37D2E23A63}"/>
    <dgm:cxn modelId="{284E1FE5-096B-423A-AF66-06E3C09FD0BF}" type="presOf" srcId="{2071A0D2-A03F-41E7-80DD-D1F2D41C4D15}" destId="{FA100DA9-3348-4FEA-8328-42E3C2CD60AC}" srcOrd="0" destOrd="0" presId="urn:microsoft.com/office/officeart/2005/8/layout/chevron2"/>
    <dgm:cxn modelId="{76098DD1-6D14-4B95-BA8C-E09BEA9BF282}" type="presOf" srcId="{68B1A935-9DA6-4C8F-82C5-6CB449DE96CE}" destId="{C21BC4F5-D52B-4A33-9F09-CF2FE2FEC03A}" srcOrd="0" destOrd="0" presId="urn:microsoft.com/office/officeart/2005/8/layout/chevron2"/>
    <dgm:cxn modelId="{0082AFA0-E4C0-43F6-AF69-7AACB299FEC3}" type="presOf" srcId="{FEB9A111-49FD-45B7-B702-88942F55D676}" destId="{BBFC4D27-7335-4E8F-B592-5570FC8176B0}" srcOrd="0" destOrd="0" presId="urn:microsoft.com/office/officeart/2005/8/layout/chevron2"/>
    <dgm:cxn modelId="{8F593D02-C6FD-4D72-B3DF-D8C8AAD893F7}" srcId="{B1C254A3-B0B1-4741-8300-95F79BDF9F67}" destId="{68B1A935-9DA6-4C8F-82C5-6CB449DE96CE}" srcOrd="0" destOrd="0" parTransId="{9DBE7F73-DA33-4863-8A03-1DBEAFF81272}" sibTransId="{6FB4D4C8-33EC-43BE-8960-7278766A7305}"/>
    <dgm:cxn modelId="{E4E97623-E7EB-4241-AB64-7F0CA24BD5A6}" type="presOf" srcId="{A302B5D5-FF8E-46D3-93E3-F58F64DA9D67}" destId="{4B3FD79B-58E0-4B4A-9183-EDD5A8E45834}" srcOrd="0" destOrd="0" presId="urn:microsoft.com/office/officeart/2005/8/layout/chevron2"/>
    <dgm:cxn modelId="{12C32B28-5EA4-4A81-8ED2-AD184369075B}" srcId="{68B1A935-9DA6-4C8F-82C5-6CB449DE96CE}" destId="{2071A0D2-A03F-41E7-80DD-D1F2D41C4D15}" srcOrd="0" destOrd="0" parTransId="{5F52A4AF-CE07-4F65-ACDF-F41B0F59737D}" sibTransId="{6EB99C4E-EA29-482E-B883-2C720911C7C5}"/>
    <dgm:cxn modelId="{E34AF818-FD09-411A-AAEB-9A0B2FF4A0BA}" srcId="{B1C254A3-B0B1-4741-8300-95F79BDF9F67}" destId="{B5DADCE0-29FB-4C9B-9023-D49E77FE912E}" srcOrd="2" destOrd="0" parTransId="{DFBB4372-E013-4D0D-AE77-00248E9FB3DC}" sibTransId="{CA6D027C-26C5-47E6-959F-8DE0E41B7860}"/>
    <dgm:cxn modelId="{8EB88E82-621D-464B-B778-4C516C290D6E}" srcId="{B1C254A3-B0B1-4741-8300-95F79BDF9F67}" destId="{FEB9A111-49FD-45B7-B702-88942F55D676}" srcOrd="1" destOrd="0" parTransId="{58584900-1020-478F-91F1-2720EF2B6B87}" sibTransId="{B3845E14-9B34-4676-AC4B-8042B572F1D2}"/>
    <dgm:cxn modelId="{398BB86A-C95C-454F-B019-4C534E7F1665}" srcId="{B5DADCE0-29FB-4C9B-9023-D49E77FE912E}" destId="{A302B5D5-FF8E-46D3-93E3-F58F64DA9D67}" srcOrd="0" destOrd="0" parTransId="{227FA28A-B76A-46F4-851A-F5755190C70A}" sibTransId="{98636E3C-36D6-4FF6-BA7F-BBD34DF24649}"/>
    <dgm:cxn modelId="{FD18324F-C84A-47A4-84E7-75B88435E0FB}" type="presParOf" srcId="{76BCD678-1245-4FC7-A902-D050A22EF18C}" destId="{7BEF43AE-8400-4F06-B251-CFE33F46F65A}" srcOrd="0" destOrd="0" presId="urn:microsoft.com/office/officeart/2005/8/layout/chevron2"/>
    <dgm:cxn modelId="{AD64263C-70F5-4216-AB22-E0BD7AA741C9}" type="presParOf" srcId="{7BEF43AE-8400-4F06-B251-CFE33F46F65A}" destId="{C21BC4F5-D52B-4A33-9F09-CF2FE2FEC03A}" srcOrd="0" destOrd="0" presId="urn:microsoft.com/office/officeart/2005/8/layout/chevron2"/>
    <dgm:cxn modelId="{A9DA4246-F4D4-40BD-9BB4-8CAAE5D80B06}" type="presParOf" srcId="{7BEF43AE-8400-4F06-B251-CFE33F46F65A}" destId="{FA100DA9-3348-4FEA-8328-42E3C2CD60AC}" srcOrd="1" destOrd="0" presId="urn:microsoft.com/office/officeart/2005/8/layout/chevron2"/>
    <dgm:cxn modelId="{D8185CBE-DA8E-443C-847E-2C5E2532DAC6}" type="presParOf" srcId="{76BCD678-1245-4FC7-A902-D050A22EF18C}" destId="{2FE03370-1F48-4195-B70C-4484D29ADD6F}" srcOrd="1" destOrd="0" presId="urn:microsoft.com/office/officeart/2005/8/layout/chevron2"/>
    <dgm:cxn modelId="{A38267CE-17EC-4A36-B07E-CB2027F656B8}" type="presParOf" srcId="{76BCD678-1245-4FC7-A902-D050A22EF18C}" destId="{625A1911-2A85-43C7-9B85-6D63849D92E4}" srcOrd="2" destOrd="0" presId="urn:microsoft.com/office/officeart/2005/8/layout/chevron2"/>
    <dgm:cxn modelId="{7E4292C5-FBDA-45E7-B2C6-4315A7A47536}" type="presParOf" srcId="{625A1911-2A85-43C7-9B85-6D63849D92E4}" destId="{BBFC4D27-7335-4E8F-B592-5570FC8176B0}" srcOrd="0" destOrd="0" presId="urn:microsoft.com/office/officeart/2005/8/layout/chevron2"/>
    <dgm:cxn modelId="{6710F5D5-E5EB-4F13-BE8B-5316995E453C}" type="presParOf" srcId="{625A1911-2A85-43C7-9B85-6D63849D92E4}" destId="{F4FCED2D-BAD3-4CEC-A7AC-31C8B5A28B7B}" srcOrd="1" destOrd="0" presId="urn:microsoft.com/office/officeart/2005/8/layout/chevron2"/>
    <dgm:cxn modelId="{D2AE4583-F052-4C14-B572-FBB24F32A021}" type="presParOf" srcId="{76BCD678-1245-4FC7-A902-D050A22EF18C}" destId="{2CC70A32-8FA2-4788-9815-D0BCA761A2D6}" srcOrd="3" destOrd="0" presId="urn:microsoft.com/office/officeart/2005/8/layout/chevron2"/>
    <dgm:cxn modelId="{76A3C220-21DE-4788-A46C-034C246A39ED}" type="presParOf" srcId="{76BCD678-1245-4FC7-A902-D050A22EF18C}" destId="{C353E757-4EFF-4DD3-BC04-E3697E6D2705}" srcOrd="4" destOrd="0" presId="urn:microsoft.com/office/officeart/2005/8/layout/chevron2"/>
    <dgm:cxn modelId="{17EA4E6F-9F4D-4E24-BF05-A2A7BC0D05B7}" type="presParOf" srcId="{C353E757-4EFF-4DD3-BC04-E3697E6D2705}" destId="{50A9E4C8-591C-46E4-AC91-B5B99B9606E6}" srcOrd="0" destOrd="0" presId="urn:microsoft.com/office/officeart/2005/8/layout/chevron2"/>
    <dgm:cxn modelId="{5AAFC7CB-306B-4A35-8DD1-6D9B298310F2}" type="presParOf" srcId="{C353E757-4EFF-4DD3-BC04-E3697E6D2705}" destId="{4B3FD79B-58E0-4B4A-9183-EDD5A8E45834}"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21F82D-3F44-4B19-AB88-E5EA3918A840}" type="doc">
      <dgm:prSet loTypeId="urn:microsoft.com/office/officeart/2005/8/layout/pyramid2" loCatId="pyramid" qsTypeId="urn:microsoft.com/office/officeart/2005/8/quickstyle/3d1" qsCatId="3D" csTypeId="urn:microsoft.com/office/officeart/2005/8/colors/colorful5" csCatId="colorful" phldr="1"/>
      <dgm:spPr/>
    </dgm:pt>
    <dgm:pt modelId="{4EB1B414-68A7-4860-9448-A195BC43333D}">
      <dgm:prSet phldrT="[Text]" custT="1"/>
      <dgm:spPr>
        <a:solidFill>
          <a:srgbClr val="CD53C7"/>
        </a:solid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prst="hardEdge"/>
        </a:sp3d>
      </dgm:spPr>
      <dgm:t>
        <a:bodyPr/>
        <a:lstStyle/>
        <a:p>
          <a:pPr algn="just"/>
          <a:r>
            <a:rPr lang="id-ID" sz="1700" b="1" i="1" dirty="0" smtClean="0">
              <a:solidFill>
                <a:schemeClr val="bg1"/>
              </a:solidFill>
            </a:rPr>
            <a:t>9.	Fungsi Left(…)</a:t>
          </a:r>
        </a:p>
        <a:p>
          <a:pPr algn="just"/>
          <a:r>
            <a:rPr lang="id-ID" sz="1700" dirty="0" smtClean="0">
              <a:solidFill>
                <a:schemeClr val="bg1"/>
              </a:solidFill>
            </a:rPr>
            <a:t>Fungsi left digunakan untuk mengambil karakter pada bagian sebelah kiri dari suatu teks. Bentuk umum penulisannya adalah </a:t>
          </a:r>
          <a:r>
            <a:rPr lang="id-ID" sz="1700" b="1" dirty="0" smtClean="0">
              <a:solidFill>
                <a:schemeClr val="bg1"/>
              </a:solidFill>
            </a:rPr>
            <a:t>=LEFT(text,num_chars). Dimana text adalah data yang akan diambil </a:t>
          </a:r>
          <a:r>
            <a:rPr lang="id-ID" sz="1700" dirty="0" smtClean="0">
              <a:solidFill>
                <a:schemeClr val="bg1"/>
              </a:solidFill>
            </a:rPr>
            <a:t>sebagian karakternya dari sebelah kiri, num_chars adalah jumlah karakter yang akan diambil. Lihat rumus pada sel E3 di atas.</a:t>
          </a:r>
          <a:endParaRPr lang="id-ID" sz="1700" dirty="0">
            <a:solidFill>
              <a:schemeClr val="bg1"/>
            </a:solidFill>
          </a:endParaRPr>
        </a:p>
      </dgm:t>
    </dgm:pt>
    <dgm:pt modelId="{6FFE37BC-BE4B-4008-BEFF-A6A56F9671CE}" type="parTrans" cxnId="{751B4590-47E6-4FD8-A0CE-FCAC2B32674A}">
      <dgm:prSet/>
      <dgm:spPr/>
      <dgm:t>
        <a:bodyPr/>
        <a:lstStyle/>
        <a:p>
          <a:endParaRPr lang="id-ID"/>
        </a:p>
      </dgm:t>
    </dgm:pt>
    <dgm:pt modelId="{43842F4E-123A-40E4-AF70-472D39B32EAF}" type="sibTrans" cxnId="{751B4590-47E6-4FD8-A0CE-FCAC2B32674A}">
      <dgm:prSet/>
      <dgm:spPr/>
      <dgm:t>
        <a:bodyPr/>
        <a:lstStyle/>
        <a:p>
          <a:endParaRPr lang="id-ID"/>
        </a:p>
      </dgm:t>
    </dgm:pt>
    <dgm:pt modelId="{31D9BBE2-050C-4907-AF96-2DC2A0F41BF6}">
      <dgm:prSet phldrT="[Text]" custT="1"/>
      <dgm:spPr>
        <a:solidFill>
          <a:srgbClr val="CD53C7"/>
        </a:solid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prst="hardEdge"/>
        </a:sp3d>
      </dgm:spPr>
      <dgm:t>
        <a:bodyPr/>
        <a:lstStyle/>
        <a:p>
          <a:pPr algn="just"/>
          <a:r>
            <a:rPr lang="id-ID" sz="1700" b="1" i="1" dirty="0" smtClean="0">
              <a:solidFill>
                <a:schemeClr val="bg1"/>
              </a:solidFill>
            </a:rPr>
            <a:t>11.	Fungsi RIGHT</a:t>
          </a:r>
        </a:p>
        <a:p>
          <a:pPr algn="just"/>
          <a:r>
            <a:rPr lang="id-ID" sz="1700" dirty="0" smtClean="0">
              <a:solidFill>
                <a:schemeClr val="bg1"/>
              </a:solidFill>
            </a:rPr>
            <a:t>Fungsi ini merupakan kebalikan dari fungsi left, kalo fungsi left mengambil sejumlah karakter dari sebelah kiri, maka fungsi mengambil sejumlah karakter dari sebelah kanan teks.. Bentuk umum penulisannya adalah =RIGHT(text,num_chars). Dimana text adalah data yang akan diambil sebagian karakternya dari sebelah kanan, num_chars adalah jumlah karakter yang akan diambil. Lihat rumus pada sel E5 diatas.</a:t>
          </a:r>
          <a:endParaRPr lang="id-ID" sz="1700" dirty="0">
            <a:solidFill>
              <a:schemeClr val="bg1"/>
            </a:solidFill>
          </a:endParaRPr>
        </a:p>
      </dgm:t>
    </dgm:pt>
    <dgm:pt modelId="{586410B0-2A87-47DB-83DD-6A0ECA3A4D96}" type="parTrans" cxnId="{16880634-7E30-41D5-BFDB-51A44B6E7595}">
      <dgm:prSet/>
      <dgm:spPr/>
      <dgm:t>
        <a:bodyPr/>
        <a:lstStyle/>
        <a:p>
          <a:endParaRPr lang="id-ID"/>
        </a:p>
      </dgm:t>
    </dgm:pt>
    <dgm:pt modelId="{D685BB74-1053-4D6C-9EC1-2DA0C1688449}" type="sibTrans" cxnId="{16880634-7E30-41D5-BFDB-51A44B6E7595}">
      <dgm:prSet/>
      <dgm:spPr/>
      <dgm:t>
        <a:bodyPr/>
        <a:lstStyle/>
        <a:p>
          <a:endParaRPr lang="id-ID"/>
        </a:p>
      </dgm:t>
    </dgm:pt>
    <dgm:pt modelId="{945BCF97-37C3-4583-94EA-66004D530827}">
      <dgm:prSet phldrT="[Text]" custT="1"/>
      <dgm:spPr>
        <a:solidFill>
          <a:srgbClr val="CD53C7"/>
        </a:solid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prst="hardEdge"/>
        </a:sp3d>
      </dgm:spPr>
      <dgm:t>
        <a:bodyPr/>
        <a:lstStyle/>
        <a:p>
          <a:pPr algn="just"/>
          <a:r>
            <a:rPr lang="id-ID" sz="1700" b="1" i="1" dirty="0" smtClean="0">
              <a:solidFill>
                <a:schemeClr val="bg1"/>
              </a:solidFill>
            </a:rPr>
            <a:t>12.	Fungsi HLOOKUP dan VLOOKUP</a:t>
          </a:r>
        </a:p>
        <a:p>
          <a:pPr algn="just"/>
          <a:r>
            <a:rPr lang="id-ID" sz="1700" dirty="0" smtClean="0">
              <a:solidFill>
                <a:schemeClr val="bg1"/>
              </a:solidFill>
            </a:rPr>
            <a:t>Fungsi HLOOKUP dan VLOOKUP digunakan untuk membaca suatu tabel secara horizontal (VLOOKUP) atau secara vertikal (VLOOKUP). Bentuk umum penulisan fungsi ini adalah : =HLOOKUP(Lookup_value, Table_array, Row_index_num,…)</a:t>
          </a:r>
        </a:p>
        <a:p>
          <a:pPr algn="just"/>
          <a:r>
            <a:rPr lang="id-ID" sz="1700" dirty="0" smtClean="0">
              <a:solidFill>
                <a:schemeClr val="bg1"/>
              </a:solidFill>
            </a:rPr>
            <a:t>=VLOOKUP(Lookup_value Table_array, Col_index_num,…)</a:t>
          </a:r>
          <a:endParaRPr lang="id-ID" sz="1700" dirty="0">
            <a:solidFill>
              <a:schemeClr val="bg1"/>
            </a:solidFill>
          </a:endParaRPr>
        </a:p>
      </dgm:t>
    </dgm:pt>
    <dgm:pt modelId="{C3E1C5F3-D8A1-4D6D-8D26-23B23B515CED}" type="parTrans" cxnId="{419A46AA-76D0-40FD-AC52-649B5F934CAC}">
      <dgm:prSet/>
      <dgm:spPr/>
      <dgm:t>
        <a:bodyPr/>
        <a:lstStyle/>
        <a:p>
          <a:endParaRPr lang="id-ID"/>
        </a:p>
      </dgm:t>
    </dgm:pt>
    <dgm:pt modelId="{F271B862-A5EE-4226-A968-4FDE22648776}" type="sibTrans" cxnId="{419A46AA-76D0-40FD-AC52-649B5F934CAC}">
      <dgm:prSet/>
      <dgm:spPr/>
      <dgm:t>
        <a:bodyPr/>
        <a:lstStyle/>
        <a:p>
          <a:endParaRPr lang="id-ID"/>
        </a:p>
      </dgm:t>
    </dgm:pt>
    <dgm:pt modelId="{4F4AFE01-A267-4F43-BA03-E3B4236ACC7A}">
      <dgm:prSet custT="1"/>
      <dgm:spPr>
        <a:solidFill>
          <a:srgbClr val="CD53C7"/>
        </a:solid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prst="hardEdge"/>
        </a:sp3d>
      </dgm:spPr>
      <dgm:t>
        <a:bodyPr/>
        <a:lstStyle/>
        <a:p>
          <a:pPr algn="just"/>
          <a:r>
            <a:rPr lang="id-ID" sz="1700" b="1" i="1" dirty="0" smtClean="0">
              <a:solidFill>
                <a:schemeClr val="bg1"/>
              </a:solidFill>
            </a:rPr>
            <a:t>10.	Fungsi MID</a:t>
          </a:r>
        </a:p>
        <a:p>
          <a:pPr algn="just"/>
          <a:r>
            <a:rPr lang="id-ID" sz="1700" dirty="0" smtClean="0">
              <a:solidFill>
                <a:schemeClr val="bg1"/>
              </a:solidFill>
            </a:rPr>
            <a:t>Fungsi ini digunakan untuk mengambil sebagian karakter bagian tengah dari suatu teks. Bentuk umum pemakaian fungsi ini adalah =MID(text,start_num,num_chars). Artinya mengambil sejumlah karakter mulai dari start_num, sebanyak num_char. Untuk jelasnya pelajari rumus pada sel E4 diatas.</a:t>
          </a:r>
          <a:endParaRPr lang="id-ID" sz="1700" dirty="0">
            <a:solidFill>
              <a:schemeClr val="bg1"/>
            </a:solidFill>
          </a:endParaRPr>
        </a:p>
      </dgm:t>
    </dgm:pt>
    <dgm:pt modelId="{DE6C3B90-6C28-41C3-A897-DA8796F1325D}" type="parTrans" cxnId="{A844701A-5C83-484B-9940-38C2E656CCBD}">
      <dgm:prSet/>
      <dgm:spPr/>
      <dgm:t>
        <a:bodyPr/>
        <a:lstStyle/>
        <a:p>
          <a:endParaRPr lang="id-ID"/>
        </a:p>
      </dgm:t>
    </dgm:pt>
    <dgm:pt modelId="{3E691879-6BBD-4868-A945-6E87204FDF75}" type="sibTrans" cxnId="{A844701A-5C83-484B-9940-38C2E656CCBD}">
      <dgm:prSet/>
      <dgm:spPr/>
      <dgm:t>
        <a:bodyPr/>
        <a:lstStyle/>
        <a:p>
          <a:endParaRPr lang="id-ID"/>
        </a:p>
      </dgm:t>
    </dgm:pt>
    <dgm:pt modelId="{D62DEEEA-6BBC-4467-841C-18C8A0F5685D}" type="pres">
      <dgm:prSet presAssocID="{7121F82D-3F44-4B19-AB88-E5EA3918A840}" presName="compositeShape" presStyleCnt="0">
        <dgm:presLayoutVars>
          <dgm:dir/>
          <dgm:resizeHandles/>
        </dgm:presLayoutVars>
      </dgm:prSet>
      <dgm:spPr/>
    </dgm:pt>
    <dgm:pt modelId="{FFFB98DE-A960-4756-A3BB-E09B58C6A2F8}" type="pres">
      <dgm:prSet presAssocID="{7121F82D-3F44-4B19-AB88-E5EA3918A840}" presName="pyramid" presStyleLbl="node1" presStyleIdx="0" presStyleCnt="1" custAng="0" custScaleX="51304" custScaleY="100000" custLinFactNeighborX="6601" custLinFactNeighborY="-5154"/>
      <dgm:sp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BCA1E9D5-D9C3-424C-AB3F-CF69AE292BD8}" type="pres">
      <dgm:prSet presAssocID="{7121F82D-3F44-4B19-AB88-E5EA3918A840}" presName="theList" presStyleCnt="0"/>
      <dgm:spPr/>
    </dgm:pt>
    <dgm:pt modelId="{DBC67648-AE9A-4B86-8481-C21888B69817}" type="pres">
      <dgm:prSet presAssocID="{4EB1B414-68A7-4860-9448-A195BC43333D}" presName="aNode" presStyleLbl="fgAcc1" presStyleIdx="0" presStyleCnt="4" custScaleX="208450" custScaleY="2000000" custLinFactY="-450485" custLinFactNeighborY="-500000">
        <dgm:presLayoutVars>
          <dgm:bulletEnabled val="1"/>
        </dgm:presLayoutVars>
      </dgm:prSet>
      <dgm:spPr/>
      <dgm:t>
        <a:bodyPr/>
        <a:lstStyle/>
        <a:p>
          <a:endParaRPr lang="id-ID"/>
        </a:p>
      </dgm:t>
    </dgm:pt>
    <dgm:pt modelId="{299EF58F-3153-4F04-925D-689FCE7F02B4}" type="pres">
      <dgm:prSet presAssocID="{4EB1B414-68A7-4860-9448-A195BC43333D}" presName="aSpace" presStyleCnt="0"/>
      <dgm:spPr/>
    </dgm:pt>
    <dgm:pt modelId="{DCA7E02D-9623-4FD9-AC94-9018DECA6AB0}" type="pres">
      <dgm:prSet presAssocID="{4F4AFE01-A267-4F43-BA03-E3B4236ACC7A}" presName="aNode" presStyleLbl="fgAcc1" presStyleIdx="1" presStyleCnt="4" custScaleX="206755" custScaleY="1923303" custLinFactY="-203178" custLinFactNeighborY="-300000">
        <dgm:presLayoutVars>
          <dgm:bulletEnabled val="1"/>
        </dgm:presLayoutVars>
      </dgm:prSet>
      <dgm:spPr/>
      <dgm:t>
        <a:bodyPr/>
        <a:lstStyle/>
        <a:p>
          <a:endParaRPr lang="id-ID"/>
        </a:p>
      </dgm:t>
    </dgm:pt>
    <dgm:pt modelId="{959BD06D-4333-4A1D-9E80-CD5B83375A14}" type="pres">
      <dgm:prSet presAssocID="{4F4AFE01-A267-4F43-BA03-E3B4236ACC7A}" presName="aSpace" presStyleCnt="0"/>
      <dgm:spPr/>
    </dgm:pt>
    <dgm:pt modelId="{43C6A6F5-810A-4401-ADC2-7E63F55FB6B0}" type="pres">
      <dgm:prSet presAssocID="{31D9BBE2-050C-4907-AF96-2DC2A0F41BF6}" presName="aNode" presStyleLbl="fgAcc1" presStyleIdx="2" presStyleCnt="4" custScaleX="204993" custScaleY="2000000" custLinFactY="176843" custLinFactNeighborY="200000">
        <dgm:presLayoutVars>
          <dgm:bulletEnabled val="1"/>
        </dgm:presLayoutVars>
      </dgm:prSet>
      <dgm:spPr/>
      <dgm:t>
        <a:bodyPr/>
        <a:lstStyle/>
        <a:p>
          <a:endParaRPr lang="id-ID"/>
        </a:p>
      </dgm:t>
    </dgm:pt>
    <dgm:pt modelId="{52AA7DD4-CC60-4FE7-BAB4-044674FACA59}" type="pres">
      <dgm:prSet presAssocID="{31D9BBE2-050C-4907-AF96-2DC2A0F41BF6}" presName="aSpace" presStyleCnt="0"/>
      <dgm:spPr/>
    </dgm:pt>
    <dgm:pt modelId="{C1305C7C-A463-4036-A869-109951B0AF81}" type="pres">
      <dgm:prSet presAssocID="{945BCF97-37C3-4583-94EA-66004D530827}" presName="aNode" presStyleLbl="fgAcc1" presStyleIdx="3" presStyleCnt="4" custScaleX="208450" custScaleY="2000000" custLinFactY="460936" custLinFactNeighborY="500000">
        <dgm:presLayoutVars>
          <dgm:bulletEnabled val="1"/>
        </dgm:presLayoutVars>
      </dgm:prSet>
      <dgm:spPr/>
      <dgm:t>
        <a:bodyPr/>
        <a:lstStyle/>
        <a:p>
          <a:endParaRPr lang="id-ID"/>
        </a:p>
      </dgm:t>
    </dgm:pt>
    <dgm:pt modelId="{BBCDD3B6-8D83-4E6A-AEFC-F2212E0A7BAA}" type="pres">
      <dgm:prSet presAssocID="{945BCF97-37C3-4583-94EA-66004D530827}" presName="aSpace" presStyleCnt="0"/>
      <dgm:spPr/>
    </dgm:pt>
  </dgm:ptLst>
  <dgm:cxnLst>
    <dgm:cxn modelId="{419A46AA-76D0-40FD-AC52-649B5F934CAC}" srcId="{7121F82D-3F44-4B19-AB88-E5EA3918A840}" destId="{945BCF97-37C3-4583-94EA-66004D530827}" srcOrd="3" destOrd="0" parTransId="{C3E1C5F3-D8A1-4D6D-8D26-23B23B515CED}" sibTransId="{F271B862-A5EE-4226-A968-4FDE22648776}"/>
    <dgm:cxn modelId="{16880634-7E30-41D5-BFDB-51A44B6E7595}" srcId="{7121F82D-3F44-4B19-AB88-E5EA3918A840}" destId="{31D9BBE2-050C-4907-AF96-2DC2A0F41BF6}" srcOrd="2" destOrd="0" parTransId="{586410B0-2A87-47DB-83DD-6A0ECA3A4D96}" sibTransId="{D685BB74-1053-4D6C-9EC1-2DA0C1688449}"/>
    <dgm:cxn modelId="{3B129FE8-C2F0-44F2-8282-744E869118FB}" type="presOf" srcId="{945BCF97-37C3-4583-94EA-66004D530827}" destId="{C1305C7C-A463-4036-A869-109951B0AF81}" srcOrd="0" destOrd="0" presId="urn:microsoft.com/office/officeart/2005/8/layout/pyramid2"/>
    <dgm:cxn modelId="{751B4590-47E6-4FD8-A0CE-FCAC2B32674A}" srcId="{7121F82D-3F44-4B19-AB88-E5EA3918A840}" destId="{4EB1B414-68A7-4860-9448-A195BC43333D}" srcOrd="0" destOrd="0" parTransId="{6FFE37BC-BE4B-4008-BEFF-A6A56F9671CE}" sibTransId="{43842F4E-123A-40E4-AF70-472D39B32EAF}"/>
    <dgm:cxn modelId="{CD90B8BE-94B9-47F6-946D-0C7352F37262}" type="presOf" srcId="{31D9BBE2-050C-4907-AF96-2DC2A0F41BF6}" destId="{43C6A6F5-810A-4401-ADC2-7E63F55FB6B0}" srcOrd="0" destOrd="0" presId="urn:microsoft.com/office/officeart/2005/8/layout/pyramid2"/>
    <dgm:cxn modelId="{A844701A-5C83-484B-9940-38C2E656CCBD}" srcId="{7121F82D-3F44-4B19-AB88-E5EA3918A840}" destId="{4F4AFE01-A267-4F43-BA03-E3B4236ACC7A}" srcOrd="1" destOrd="0" parTransId="{DE6C3B90-6C28-41C3-A897-DA8796F1325D}" sibTransId="{3E691879-6BBD-4868-A945-6E87204FDF75}"/>
    <dgm:cxn modelId="{64015978-1352-4D1D-A9DB-DA36B76E50D3}" type="presOf" srcId="{7121F82D-3F44-4B19-AB88-E5EA3918A840}" destId="{D62DEEEA-6BBC-4467-841C-18C8A0F5685D}" srcOrd="0" destOrd="0" presId="urn:microsoft.com/office/officeart/2005/8/layout/pyramid2"/>
    <dgm:cxn modelId="{B8CF839B-0FFB-4B8F-975B-CEE8F91C3517}" type="presOf" srcId="{4EB1B414-68A7-4860-9448-A195BC43333D}" destId="{DBC67648-AE9A-4B86-8481-C21888B69817}" srcOrd="0" destOrd="0" presId="urn:microsoft.com/office/officeart/2005/8/layout/pyramid2"/>
    <dgm:cxn modelId="{71FA554C-2EC5-49B6-B8B8-21689EEF6A63}" type="presOf" srcId="{4F4AFE01-A267-4F43-BA03-E3B4236ACC7A}" destId="{DCA7E02D-9623-4FD9-AC94-9018DECA6AB0}" srcOrd="0" destOrd="0" presId="urn:microsoft.com/office/officeart/2005/8/layout/pyramid2"/>
    <dgm:cxn modelId="{CB758C12-492F-402E-A060-0030CF6A128B}" type="presParOf" srcId="{D62DEEEA-6BBC-4467-841C-18C8A0F5685D}" destId="{FFFB98DE-A960-4756-A3BB-E09B58C6A2F8}" srcOrd="0" destOrd="0" presId="urn:microsoft.com/office/officeart/2005/8/layout/pyramid2"/>
    <dgm:cxn modelId="{443F1D3A-B73D-4CF8-92C9-B093597A4CC9}" type="presParOf" srcId="{D62DEEEA-6BBC-4467-841C-18C8A0F5685D}" destId="{BCA1E9D5-D9C3-424C-AB3F-CF69AE292BD8}" srcOrd="1" destOrd="0" presId="urn:microsoft.com/office/officeart/2005/8/layout/pyramid2"/>
    <dgm:cxn modelId="{03B36B7D-76DD-4250-89B6-1ACE708755CE}" type="presParOf" srcId="{BCA1E9D5-D9C3-424C-AB3F-CF69AE292BD8}" destId="{DBC67648-AE9A-4B86-8481-C21888B69817}" srcOrd="0" destOrd="0" presId="urn:microsoft.com/office/officeart/2005/8/layout/pyramid2"/>
    <dgm:cxn modelId="{1B0E2021-BE0B-4402-8EC6-02B07EB8C136}" type="presParOf" srcId="{BCA1E9D5-D9C3-424C-AB3F-CF69AE292BD8}" destId="{299EF58F-3153-4F04-925D-689FCE7F02B4}" srcOrd="1" destOrd="0" presId="urn:microsoft.com/office/officeart/2005/8/layout/pyramid2"/>
    <dgm:cxn modelId="{0151DA15-C565-4076-A260-3DAB9B726794}" type="presParOf" srcId="{BCA1E9D5-D9C3-424C-AB3F-CF69AE292BD8}" destId="{DCA7E02D-9623-4FD9-AC94-9018DECA6AB0}" srcOrd="2" destOrd="0" presId="urn:microsoft.com/office/officeart/2005/8/layout/pyramid2"/>
    <dgm:cxn modelId="{A1763493-1F06-4CCB-A7DB-A88662D61107}" type="presParOf" srcId="{BCA1E9D5-D9C3-424C-AB3F-CF69AE292BD8}" destId="{959BD06D-4333-4A1D-9E80-CD5B83375A14}" srcOrd="3" destOrd="0" presId="urn:microsoft.com/office/officeart/2005/8/layout/pyramid2"/>
    <dgm:cxn modelId="{9E4FE10A-CBAE-45E8-B8FF-6FED617A921C}" type="presParOf" srcId="{BCA1E9D5-D9C3-424C-AB3F-CF69AE292BD8}" destId="{43C6A6F5-810A-4401-ADC2-7E63F55FB6B0}" srcOrd="4" destOrd="0" presId="urn:microsoft.com/office/officeart/2005/8/layout/pyramid2"/>
    <dgm:cxn modelId="{82F7AB47-5BEE-4BAE-A160-4B65B2451A29}" type="presParOf" srcId="{BCA1E9D5-D9C3-424C-AB3F-CF69AE292BD8}" destId="{52AA7DD4-CC60-4FE7-BAB4-044674FACA59}" srcOrd="5" destOrd="0" presId="urn:microsoft.com/office/officeart/2005/8/layout/pyramid2"/>
    <dgm:cxn modelId="{E1FC1036-0C9C-451A-93FC-5465F1A43D03}" type="presParOf" srcId="{BCA1E9D5-D9C3-424C-AB3F-CF69AE292BD8}" destId="{C1305C7C-A463-4036-A869-109951B0AF81}" srcOrd="6" destOrd="0" presId="urn:microsoft.com/office/officeart/2005/8/layout/pyramid2"/>
    <dgm:cxn modelId="{C60FBECD-CA50-437A-A77D-24A33FF0BA32}" type="presParOf" srcId="{BCA1E9D5-D9C3-424C-AB3F-CF69AE292BD8}" destId="{BBCDD3B6-8D83-4E6A-AEFC-F2212E0A7BAA}"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A91E84D-19EE-42FD-934A-E2224C0B5AF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id-ID"/>
        </a:p>
      </dgm:t>
    </dgm:pt>
    <dgm:pt modelId="{B4D93498-A52C-471C-BAF0-56F044B81B1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d-ID" sz="1800" dirty="0" smtClean="0"/>
            <a:t>Dari tabel diatas, kita akan mengisi kolom Nama Barang dan Nilai </a:t>
          </a:r>
          <a:r>
            <a:rPr lang="sv-SE" sz="1800" dirty="0" smtClean="0"/>
            <a:t>barang berdasarkan dari tabel daftar harga barang. Kita dapat mengisi</a:t>
          </a:r>
          <a:r>
            <a:rPr lang="id-ID" sz="1800" dirty="0" smtClean="0"/>
            <a:t> </a:t>
          </a:r>
          <a:r>
            <a:rPr lang="de-DE" sz="1800" dirty="0" smtClean="0"/>
            <a:t>sel E15 dengan rumus =VLOOKUP(D15,$C$5:$E$9,2) dan sel F15</a:t>
          </a:r>
          <a:r>
            <a:rPr lang="id-ID" sz="1800" dirty="0" smtClean="0"/>
            <a:t> dengan rumus =C15*VLOOKUP(D15,$C$5:$E$9,2). Copylah rumus tersebut kebawah sampai data terakhir. Untuk menghindari kesalahan pengetikan rumus, kita dapat menggunakan fasilitas yang telah disediakan oleh Excel 2001 (insert, function), dengan cara ;</a:t>
          </a:r>
          <a:endParaRPr lang="id-ID" sz="1800" dirty="0"/>
        </a:p>
      </dgm:t>
    </dgm:pt>
    <dgm:pt modelId="{C5974AC1-72D2-4269-B69A-EF0DEA47DAD1}" type="parTrans" cxnId="{46969C78-BD9C-4348-97C0-D037E95140C1}">
      <dgm:prSet/>
      <dgm:spPr/>
      <dgm:t>
        <a:bodyPr/>
        <a:lstStyle/>
        <a:p>
          <a:endParaRPr lang="id-ID"/>
        </a:p>
      </dgm:t>
    </dgm:pt>
    <dgm:pt modelId="{47322D5F-9F0B-4446-B75C-376886C649BC}" type="sibTrans" cxnId="{46969C78-BD9C-4348-97C0-D037E95140C1}">
      <dgm:prSet/>
      <dgm:spPr/>
      <dgm:t>
        <a:bodyPr/>
        <a:lstStyle/>
        <a:p>
          <a:endParaRPr lang="id-ID"/>
        </a:p>
      </dgm:t>
    </dgm:pt>
    <dgm:pt modelId="{C56A8BFD-10D4-46BA-8C36-F80825A5692A}">
      <dgm:prSet phldrT="[Text]" custT="1"/>
      <dgm:spPr>
        <a:blipFill rotWithShape="0">
          <a:blip xmlns:r="http://schemas.openxmlformats.org/officeDocument/2006/relationships" r:embed="rId1"/>
          <a:tile tx="0" ty="0" sx="100000" sy="100000" flip="none" algn="tl"/>
        </a:blipFill>
      </dgm:spPr>
      <dgm:t>
        <a:bodyPr/>
        <a:lstStyle/>
        <a:p>
          <a:pPr algn="l"/>
          <a:r>
            <a:rPr lang="id-ID" sz="1800" dirty="0" smtClean="0">
              <a:solidFill>
                <a:srgbClr val="FFFF00"/>
              </a:solidFill>
            </a:rPr>
            <a:t>• Klik sel E15</a:t>
          </a:r>
          <a:endParaRPr lang="id-ID" sz="1800" dirty="0">
            <a:solidFill>
              <a:srgbClr val="FFFF00"/>
            </a:solidFill>
          </a:endParaRPr>
        </a:p>
      </dgm:t>
    </dgm:pt>
    <dgm:pt modelId="{B0DA7241-07EA-47C4-B4B3-E244CB245112}" type="parTrans" cxnId="{7684AD15-0A20-4933-BEDE-D538EE96D8B7}">
      <dgm:prSet/>
      <dgm:spPr/>
      <dgm:t>
        <a:bodyPr/>
        <a:lstStyle/>
        <a:p>
          <a:endParaRPr lang="id-ID"/>
        </a:p>
      </dgm:t>
    </dgm:pt>
    <dgm:pt modelId="{96D12214-243E-468B-967F-5EE18D809C6F}" type="sibTrans" cxnId="{7684AD15-0A20-4933-BEDE-D538EE96D8B7}">
      <dgm:prSet/>
      <dgm:spPr/>
      <dgm:t>
        <a:bodyPr/>
        <a:lstStyle/>
        <a:p>
          <a:endParaRPr lang="id-ID"/>
        </a:p>
      </dgm:t>
    </dgm:pt>
    <dgm:pt modelId="{7DBF0856-00E5-4007-8ED5-FF07BC95B1FA}">
      <dgm:prSet phldrT="[Text]" custT="1"/>
      <dgm:spPr>
        <a:blipFill rotWithShape="0">
          <a:blip xmlns:r="http://schemas.openxmlformats.org/officeDocument/2006/relationships" r:embed="rId1"/>
          <a:tile tx="0" ty="0" sx="100000" sy="100000" flip="none" algn="tl"/>
        </a:blipFill>
      </dgm:spPr>
      <dgm:t>
        <a:bodyPr/>
        <a:lstStyle/>
        <a:p>
          <a:pPr algn="just"/>
          <a:r>
            <a:rPr lang="id-ID" sz="1800" dirty="0" smtClean="0">
              <a:solidFill>
                <a:srgbClr val="FFFF00"/>
              </a:solidFill>
            </a:rPr>
            <a:t>• Pada daftar Function category, klik Lookup &amp; Reference dan pada Function name klik VLOOKUP lalu klik OK sehingga tampil kotak dialog VLOOKUP seperti berikut ;</a:t>
          </a:r>
          <a:endParaRPr lang="id-ID" sz="1800" dirty="0">
            <a:solidFill>
              <a:srgbClr val="FFFF00"/>
            </a:solidFill>
          </a:endParaRPr>
        </a:p>
      </dgm:t>
    </dgm:pt>
    <dgm:pt modelId="{B8C55ED6-0B68-4634-BD44-3697BC9A2072}" type="parTrans" cxnId="{6A551360-9509-49E2-B153-6F18B6F543CD}">
      <dgm:prSet/>
      <dgm:spPr/>
      <dgm:t>
        <a:bodyPr/>
        <a:lstStyle/>
        <a:p>
          <a:endParaRPr lang="id-ID"/>
        </a:p>
      </dgm:t>
    </dgm:pt>
    <dgm:pt modelId="{3336E571-0110-4E06-841B-9E5301FB0D3B}" type="sibTrans" cxnId="{6A551360-9509-49E2-B153-6F18B6F543CD}">
      <dgm:prSet/>
      <dgm:spPr/>
      <dgm:t>
        <a:bodyPr/>
        <a:lstStyle/>
        <a:p>
          <a:endParaRPr lang="id-ID"/>
        </a:p>
      </dgm:t>
    </dgm:pt>
    <dgm:pt modelId="{D4519A37-23D7-4502-B49C-0BE337B0A9AD}">
      <dgm:prSet custT="1"/>
      <dgm:spPr>
        <a:blipFill rotWithShape="0">
          <a:blip xmlns:r="http://schemas.openxmlformats.org/officeDocument/2006/relationships" r:embed="rId1"/>
          <a:tile tx="0" ty="0" sx="100000" sy="100000" flip="none" algn="tl"/>
        </a:blipFill>
      </dgm:spPr>
      <dgm:t>
        <a:bodyPr/>
        <a:lstStyle/>
        <a:p>
          <a:pPr algn="just"/>
          <a:r>
            <a:rPr lang="id-ID" sz="1800" dirty="0" smtClean="0">
              <a:solidFill>
                <a:srgbClr val="FFFF00"/>
              </a:solidFill>
            </a:rPr>
            <a:t>• Pilih menu Insert dan klik Function sehingga muncul kotak dialok Paste Function.</a:t>
          </a:r>
          <a:endParaRPr lang="id-ID" sz="1800" dirty="0">
            <a:solidFill>
              <a:srgbClr val="FFFF00"/>
            </a:solidFill>
          </a:endParaRPr>
        </a:p>
      </dgm:t>
    </dgm:pt>
    <dgm:pt modelId="{CBAF35B1-D102-4BBA-992C-B9E275F4E9D7}" type="parTrans" cxnId="{A8AE5778-21B1-462D-A130-B8E5FF080002}">
      <dgm:prSet/>
      <dgm:spPr/>
      <dgm:t>
        <a:bodyPr/>
        <a:lstStyle/>
        <a:p>
          <a:endParaRPr lang="id-ID"/>
        </a:p>
      </dgm:t>
    </dgm:pt>
    <dgm:pt modelId="{A00E8566-574B-4942-B28E-6CAC2B7BDA99}" type="sibTrans" cxnId="{A8AE5778-21B1-462D-A130-B8E5FF080002}">
      <dgm:prSet/>
      <dgm:spPr/>
      <dgm:t>
        <a:bodyPr/>
        <a:lstStyle/>
        <a:p>
          <a:endParaRPr lang="id-ID"/>
        </a:p>
      </dgm:t>
    </dgm:pt>
    <dgm:pt modelId="{D43EDCE9-0667-4C1F-B381-FB23C5ACC9D4}" type="pres">
      <dgm:prSet presAssocID="{AA91E84D-19EE-42FD-934A-E2224C0B5AF4}" presName="diagram" presStyleCnt="0">
        <dgm:presLayoutVars>
          <dgm:chPref val="1"/>
          <dgm:dir/>
          <dgm:animOne val="branch"/>
          <dgm:animLvl val="lvl"/>
          <dgm:resizeHandles/>
        </dgm:presLayoutVars>
      </dgm:prSet>
      <dgm:spPr/>
      <dgm:t>
        <a:bodyPr/>
        <a:lstStyle/>
        <a:p>
          <a:endParaRPr lang="id-ID"/>
        </a:p>
      </dgm:t>
    </dgm:pt>
    <dgm:pt modelId="{96C78D52-6EFF-456F-96FE-B93FE663B7B5}" type="pres">
      <dgm:prSet presAssocID="{B4D93498-A52C-471C-BAF0-56F044B81B15}" presName="root" presStyleCnt="0"/>
      <dgm:spPr/>
    </dgm:pt>
    <dgm:pt modelId="{4FD10165-3834-492B-A38A-557F856FCED9}" type="pres">
      <dgm:prSet presAssocID="{B4D93498-A52C-471C-BAF0-56F044B81B15}" presName="rootComposite" presStyleCnt="0"/>
      <dgm:spPr/>
    </dgm:pt>
    <dgm:pt modelId="{A09211E7-9E13-41DC-AA82-615D1039B49D}" type="pres">
      <dgm:prSet presAssocID="{B4D93498-A52C-471C-BAF0-56F044B81B15}" presName="rootText" presStyleLbl="node1" presStyleIdx="0" presStyleCnt="1" custScaleX="674794" custScaleY="238335" custLinFactX="-19968" custLinFactNeighborX="-100000" custLinFactNeighborY="9216"/>
      <dgm:spPr/>
      <dgm:t>
        <a:bodyPr/>
        <a:lstStyle/>
        <a:p>
          <a:endParaRPr lang="id-ID"/>
        </a:p>
      </dgm:t>
    </dgm:pt>
    <dgm:pt modelId="{720217A3-2B36-406C-A930-A26292704530}" type="pres">
      <dgm:prSet presAssocID="{B4D93498-A52C-471C-BAF0-56F044B81B15}" presName="rootConnector" presStyleLbl="node1" presStyleIdx="0" presStyleCnt="1"/>
      <dgm:spPr/>
      <dgm:t>
        <a:bodyPr/>
        <a:lstStyle/>
        <a:p>
          <a:endParaRPr lang="id-ID"/>
        </a:p>
      </dgm:t>
    </dgm:pt>
    <dgm:pt modelId="{6F3EE19D-75CD-4A0E-8C17-7A699FA6C964}" type="pres">
      <dgm:prSet presAssocID="{B4D93498-A52C-471C-BAF0-56F044B81B15}" presName="childShape" presStyleCnt="0"/>
      <dgm:spPr/>
    </dgm:pt>
    <dgm:pt modelId="{8D0D284C-081C-408A-9026-01DCED8CC03C}" type="pres">
      <dgm:prSet presAssocID="{B0DA7241-07EA-47C4-B4B3-E244CB245112}" presName="Name13" presStyleLbl="parChTrans1D2" presStyleIdx="0" presStyleCnt="3"/>
      <dgm:spPr/>
      <dgm:t>
        <a:bodyPr/>
        <a:lstStyle/>
        <a:p>
          <a:endParaRPr lang="id-ID"/>
        </a:p>
      </dgm:t>
    </dgm:pt>
    <dgm:pt modelId="{B7B72EF1-7015-431D-B462-22A3B5A0E677}" type="pres">
      <dgm:prSet presAssocID="{C56A8BFD-10D4-46BA-8C36-F80825A5692A}" presName="childText" presStyleLbl="bgAcc1" presStyleIdx="0" presStyleCnt="3" custScaleX="696533" custScaleY="60848">
        <dgm:presLayoutVars>
          <dgm:bulletEnabled val="1"/>
        </dgm:presLayoutVars>
      </dgm:prSet>
      <dgm:spPr/>
      <dgm:t>
        <a:bodyPr/>
        <a:lstStyle/>
        <a:p>
          <a:endParaRPr lang="id-ID"/>
        </a:p>
      </dgm:t>
    </dgm:pt>
    <dgm:pt modelId="{36D30A09-C647-46AE-9310-0D71F81581B1}" type="pres">
      <dgm:prSet presAssocID="{CBAF35B1-D102-4BBA-992C-B9E275F4E9D7}" presName="Name13" presStyleLbl="parChTrans1D2" presStyleIdx="1" presStyleCnt="3"/>
      <dgm:spPr/>
      <dgm:t>
        <a:bodyPr/>
        <a:lstStyle/>
        <a:p>
          <a:endParaRPr lang="id-ID"/>
        </a:p>
      </dgm:t>
    </dgm:pt>
    <dgm:pt modelId="{9F9A5155-009D-41AB-9B08-F665CAE17ED0}" type="pres">
      <dgm:prSet presAssocID="{D4519A37-23D7-4502-B49C-0BE337B0A9AD}" presName="childText" presStyleLbl="bgAcc1" presStyleIdx="1" presStyleCnt="3" custScaleX="693827">
        <dgm:presLayoutVars>
          <dgm:bulletEnabled val="1"/>
        </dgm:presLayoutVars>
      </dgm:prSet>
      <dgm:spPr/>
      <dgm:t>
        <a:bodyPr/>
        <a:lstStyle/>
        <a:p>
          <a:endParaRPr lang="id-ID"/>
        </a:p>
      </dgm:t>
    </dgm:pt>
    <dgm:pt modelId="{A4E50508-F22F-4D4D-8D11-58A457F2150A}" type="pres">
      <dgm:prSet presAssocID="{B8C55ED6-0B68-4634-BD44-3697BC9A2072}" presName="Name13" presStyleLbl="parChTrans1D2" presStyleIdx="2" presStyleCnt="3"/>
      <dgm:spPr/>
      <dgm:t>
        <a:bodyPr/>
        <a:lstStyle/>
        <a:p>
          <a:endParaRPr lang="id-ID"/>
        </a:p>
      </dgm:t>
    </dgm:pt>
    <dgm:pt modelId="{7877298F-AD6B-47B3-A97E-EFD19EE41B1D}" type="pres">
      <dgm:prSet presAssocID="{7DBF0856-00E5-4007-8ED5-FF07BC95B1FA}" presName="childText" presStyleLbl="bgAcc1" presStyleIdx="2" presStyleCnt="3" custScaleX="689376" custScaleY="140916">
        <dgm:presLayoutVars>
          <dgm:bulletEnabled val="1"/>
        </dgm:presLayoutVars>
      </dgm:prSet>
      <dgm:spPr/>
      <dgm:t>
        <a:bodyPr/>
        <a:lstStyle/>
        <a:p>
          <a:endParaRPr lang="id-ID"/>
        </a:p>
      </dgm:t>
    </dgm:pt>
  </dgm:ptLst>
  <dgm:cxnLst>
    <dgm:cxn modelId="{22A3F6EC-B1BA-4DF5-B71A-396816450D67}" type="presOf" srcId="{7DBF0856-00E5-4007-8ED5-FF07BC95B1FA}" destId="{7877298F-AD6B-47B3-A97E-EFD19EE41B1D}" srcOrd="0" destOrd="0" presId="urn:microsoft.com/office/officeart/2005/8/layout/hierarchy3"/>
    <dgm:cxn modelId="{E735BC70-E4EE-4FF6-AC22-AB39FFBBDF67}" type="presOf" srcId="{B0DA7241-07EA-47C4-B4B3-E244CB245112}" destId="{8D0D284C-081C-408A-9026-01DCED8CC03C}" srcOrd="0" destOrd="0" presId="urn:microsoft.com/office/officeart/2005/8/layout/hierarchy3"/>
    <dgm:cxn modelId="{6A551360-9509-49E2-B153-6F18B6F543CD}" srcId="{B4D93498-A52C-471C-BAF0-56F044B81B15}" destId="{7DBF0856-00E5-4007-8ED5-FF07BC95B1FA}" srcOrd="2" destOrd="0" parTransId="{B8C55ED6-0B68-4634-BD44-3697BC9A2072}" sibTransId="{3336E571-0110-4E06-841B-9E5301FB0D3B}"/>
    <dgm:cxn modelId="{52E9B51E-3469-4D4E-93F8-34F81C16E351}" type="presOf" srcId="{D4519A37-23D7-4502-B49C-0BE337B0A9AD}" destId="{9F9A5155-009D-41AB-9B08-F665CAE17ED0}" srcOrd="0" destOrd="0" presId="urn:microsoft.com/office/officeart/2005/8/layout/hierarchy3"/>
    <dgm:cxn modelId="{46969C78-BD9C-4348-97C0-D037E95140C1}" srcId="{AA91E84D-19EE-42FD-934A-E2224C0B5AF4}" destId="{B4D93498-A52C-471C-BAF0-56F044B81B15}" srcOrd="0" destOrd="0" parTransId="{C5974AC1-72D2-4269-B69A-EF0DEA47DAD1}" sibTransId="{47322D5F-9F0B-4446-B75C-376886C649BC}"/>
    <dgm:cxn modelId="{60AEB5E8-5B39-4FAC-A3D7-BA7863DFF277}" type="presOf" srcId="{B4D93498-A52C-471C-BAF0-56F044B81B15}" destId="{720217A3-2B36-406C-A930-A26292704530}" srcOrd="1" destOrd="0" presId="urn:microsoft.com/office/officeart/2005/8/layout/hierarchy3"/>
    <dgm:cxn modelId="{A78A9A20-9D88-4E6B-BEF9-221E9BB3BE5E}" type="presOf" srcId="{AA91E84D-19EE-42FD-934A-E2224C0B5AF4}" destId="{D43EDCE9-0667-4C1F-B381-FB23C5ACC9D4}" srcOrd="0" destOrd="0" presId="urn:microsoft.com/office/officeart/2005/8/layout/hierarchy3"/>
    <dgm:cxn modelId="{48199B48-ACBC-4FBD-86A4-574EC224317B}" type="presOf" srcId="{C56A8BFD-10D4-46BA-8C36-F80825A5692A}" destId="{B7B72EF1-7015-431D-B462-22A3B5A0E677}" srcOrd="0" destOrd="0" presId="urn:microsoft.com/office/officeart/2005/8/layout/hierarchy3"/>
    <dgm:cxn modelId="{7684AD15-0A20-4933-BEDE-D538EE96D8B7}" srcId="{B4D93498-A52C-471C-BAF0-56F044B81B15}" destId="{C56A8BFD-10D4-46BA-8C36-F80825A5692A}" srcOrd="0" destOrd="0" parTransId="{B0DA7241-07EA-47C4-B4B3-E244CB245112}" sibTransId="{96D12214-243E-468B-967F-5EE18D809C6F}"/>
    <dgm:cxn modelId="{2D668244-E501-46BD-9369-F7C80C63BEB7}" type="presOf" srcId="{CBAF35B1-D102-4BBA-992C-B9E275F4E9D7}" destId="{36D30A09-C647-46AE-9310-0D71F81581B1}" srcOrd="0" destOrd="0" presId="urn:microsoft.com/office/officeart/2005/8/layout/hierarchy3"/>
    <dgm:cxn modelId="{D5991D5C-3557-4300-974B-20390E193AB7}" type="presOf" srcId="{B8C55ED6-0B68-4634-BD44-3697BC9A2072}" destId="{A4E50508-F22F-4D4D-8D11-58A457F2150A}" srcOrd="0" destOrd="0" presId="urn:microsoft.com/office/officeart/2005/8/layout/hierarchy3"/>
    <dgm:cxn modelId="{A8AE5778-21B1-462D-A130-B8E5FF080002}" srcId="{B4D93498-A52C-471C-BAF0-56F044B81B15}" destId="{D4519A37-23D7-4502-B49C-0BE337B0A9AD}" srcOrd="1" destOrd="0" parTransId="{CBAF35B1-D102-4BBA-992C-B9E275F4E9D7}" sibTransId="{A00E8566-574B-4942-B28E-6CAC2B7BDA99}"/>
    <dgm:cxn modelId="{419BC54C-B1EB-48DA-9734-08B5CF664236}" type="presOf" srcId="{B4D93498-A52C-471C-BAF0-56F044B81B15}" destId="{A09211E7-9E13-41DC-AA82-615D1039B49D}" srcOrd="0" destOrd="0" presId="urn:microsoft.com/office/officeart/2005/8/layout/hierarchy3"/>
    <dgm:cxn modelId="{8245919C-0842-4F39-9A22-B2DAB6966B9D}" type="presParOf" srcId="{D43EDCE9-0667-4C1F-B381-FB23C5ACC9D4}" destId="{96C78D52-6EFF-456F-96FE-B93FE663B7B5}" srcOrd="0" destOrd="0" presId="urn:microsoft.com/office/officeart/2005/8/layout/hierarchy3"/>
    <dgm:cxn modelId="{AF5616F9-207A-4793-9F3C-50C9A7C9018C}" type="presParOf" srcId="{96C78D52-6EFF-456F-96FE-B93FE663B7B5}" destId="{4FD10165-3834-492B-A38A-557F856FCED9}" srcOrd="0" destOrd="0" presId="urn:microsoft.com/office/officeart/2005/8/layout/hierarchy3"/>
    <dgm:cxn modelId="{B7A83449-9692-4409-808A-7972FD7D6501}" type="presParOf" srcId="{4FD10165-3834-492B-A38A-557F856FCED9}" destId="{A09211E7-9E13-41DC-AA82-615D1039B49D}" srcOrd="0" destOrd="0" presId="urn:microsoft.com/office/officeart/2005/8/layout/hierarchy3"/>
    <dgm:cxn modelId="{AEE05EFF-F31B-4157-982F-3A61C493E4AB}" type="presParOf" srcId="{4FD10165-3834-492B-A38A-557F856FCED9}" destId="{720217A3-2B36-406C-A930-A26292704530}" srcOrd="1" destOrd="0" presId="urn:microsoft.com/office/officeart/2005/8/layout/hierarchy3"/>
    <dgm:cxn modelId="{A70AE04D-04AA-4AC5-9533-32F3DF6E0CA2}" type="presParOf" srcId="{96C78D52-6EFF-456F-96FE-B93FE663B7B5}" destId="{6F3EE19D-75CD-4A0E-8C17-7A699FA6C964}" srcOrd="1" destOrd="0" presId="urn:microsoft.com/office/officeart/2005/8/layout/hierarchy3"/>
    <dgm:cxn modelId="{B28EE615-8959-488A-83DF-3515504749E8}" type="presParOf" srcId="{6F3EE19D-75CD-4A0E-8C17-7A699FA6C964}" destId="{8D0D284C-081C-408A-9026-01DCED8CC03C}" srcOrd="0" destOrd="0" presId="urn:microsoft.com/office/officeart/2005/8/layout/hierarchy3"/>
    <dgm:cxn modelId="{B93B334C-F034-43FB-B1CB-A334EE80D045}" type="presParOf" srcId="{6F3EE19D-75CD-4A0E-8C17-7A699FA6C964}" destId="{B7B72EF1-7015-431D-B462-22A3B5A0E677}" srcOrd="1" destOrd="0" presId="urn:microsoft.com/office/officeart/2005/8/layout/hierarchy3"/>
    <dgm:cxn modelId="{CCC16456-BC9C-4D54-BFD1-83C51561419F}" type="presParOf" srcId="{6F3EE19D-75CD-4A0E-8C17-7A699FA6C964}" destId="{36D30A09-C647-46AE-9310-0D71F81581B1}" srcOrd="2" destOrd="0" presId="urn:microsoft.com/office/officeart/2005/8/layout/hierarchy3"/>
    <dgm:cxn modelId="{04433D62-EF0D-42C7-AEF4-BE28B1FEF9F3}" type="presParOf" srcId="{6F3EE19D-75CD-4A0E-8C17-7A699FA6C964}" destId="{9F9A5155-009D-41AB-9B08-F665CAE17ED0}" srcOrd="3" destOrd="0" presId="urn:microsoft.com/office/officeart/2005/8/layout/hierarchy3"/>
    <dgm:cxn modelId="{4E6DDB1D-2AA7-4201-92FB-DA4D94ABBAEB}" type="presParOf" srcId="{6F3EE19D-75CD-4A0E-8C17-7A699FA6C964}" destId="{A4E50508-F22F-4D4D-8D11-58A457F2150A}" srcOrd="4" destOrd="0" presId="urn:microsoft.com/office/officeart/2005/8/layout/hierarchy3"/>
    <dgm:cxn modelId="{EFD51CD5-46E4-4CD1-8650-FC070A539ABD}" type="presParOf" srcId="{6F3EE19D-75CD-4A0E-8C17-7A699FA6C964}" destId="{7877298F-AD6B-47B3-A97E-EFD19EE41B1D}"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34628F-18FC-421F-81EC-9F995403916F}" type="doc">
      <dgm:prSet loTypeId="urn:microsoft.com/office/officeart/2005/8/layout/vList3" loCatId="list" qsTypeId="urn:microsoft.com/office/officeart/2005/8/quickstyle/simple1" qsCatId="simple" csTypeId="urn:microsoft.com/office/officeart/2005/8/colors/colorful1" csCatId="colorful" phldr="1"/>
      <dgm:spPr>
        <a:scene3d>
          <a:camera prst="orthographicFront">
            <a:rot lat="0" lon="0" rev="0"/>
          </a:camera>
          <a:lightRig rig="glow" dir="t">
            <a:rot lat="0" lon="0" rev="14100000"/>
          </a:lightRig>
        </a:scene3d>
      </dgm:spPr>
    </dgm:pt>
    <dgm:pt modelId="{E5E16127-30C5-4D7E-88B8-E803BAE01A35}">
      <dgm:prSet phldrT="[Text]" custT="1"/>
      <dgm:spPr>
        <a:solidFill>
          <a:schemeClr val="tx1">
            <a:lumMod val="65000"/>
          </a:schemeClr>
        </a:solidFill>
        <a:ln>
          <a:noFill/>
        </a:ln>
        <a:effectLst>
          <a:reflection blurRad="6350" stA="50000" endA="300" endPos="38500" dist="50800" dir="5400000" sy="-100000" algn="bl" rotWithShape="0"/>
        </a:effectLst>
        <a:scene3d>
          <a:camera prst="orthographicFront">
            <a:rot lat="0" lon="0" rev="0"/>
          </a:camera>
          <a:lightRig rig="glow" dir="t">
            <a:rot lat="0" lon="0" rev="14100000"/>
          </a:lightRig>
        </a:scene3d>
        <a:sp3d prstMaterial="softEdge">
          <a:bevelT w="127000" prst="artDeco"/>
        </a:sp3d>
      </dgm:spPr>
      <dgm:t>
        <a:bodyPr/>
        <a:lstStyle/>
        <a:p>
          <a:pPr algn="just"/>
          <a:r>
            <a:rPr lang="id-ID" sz="1800" dirty="0" smtClean="0"/>
            <a:t>•   Lookup_value diisi dengan sel kunci yang akan dibandingkan dengan tabel. Untuk contoh diatas, ketikkan D15.</a:t>
          </a:r>
          <a:endParaRPr lang="id-ID" sz="1800" dirty="0"/>
        </a:p>
      </dgm:t>
    </dgm:pt>
    <dgm:pt modelId="{43AA119C-AFF2-4546-AB67-C3C353A8D716}" type="parTrans" cxnId="{79984C77-8BD0-41F3-BB63-E4C589C9D805}">
      <dgm:prSet/>
      <dgm:spPr/>
      <dgm:t>
        <a:bodyPr/>
        <a:lstStyle/>
        <a:p>
          <a:endParaRPr lang="id-ID"/>
        </a:p>
      </dgm:t>
    </dgm:pt>
    <dgm:pt modelId="{608199EA-F706-4F96-A202-4FA46F76BB07}" type="sibTrans" cxnId="{79984C77-8BD0-41F3-BB63-E4C589C9D805}">
      <dgm:prSet/>
      <dgm:spPr/>
      <dgm:t>
        <a:bodyPr/>
        <a:lstStyle/>
        <a:p>
          <a:endParaRPr lang="id-ID"/>
        </a:p>
      </dgm:t>
    </dgm:pt>
    <dgm:pt modelId="{FB3DB069-E00D-4C60-B41E-BE3081FE245B}">
      <dgm:prSet phldrT="[Text]" custT="1"/>
      <dgm:spPr>
        <a:solidFill>
          <a:schemeClr val="bg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id-ID" sz="1800" dirty="0" smtClean="0"/>
            <a:t>•     Table_array diisi dengan range tabel data yang akan dibaca (tabel 	daftar harga barang). Ketikkan C5:E9 lalu tekan tombol F4 agar 	alamat sel tersebut menjadi absolut. Sehingga rumusnya menjadi $C$5:$E$9</a:t>
          </a:r>
          <a:endParaRPr lang="id-ID" sz="1800" dirty="0"/>
        </a:p>
      </dgm:t>
    </dgm:pt>
    <dgm:pt modelId="{1AB32F60-15F6-4339-AA53-344145B56638}" type="parTrans" cxnId="{232A9070-BDA6-4999-8290-12A089CA3357}">
      <dgm:prSet/>
      <dgm:spPr/>
      <dgm:t>
        <a:bodyPr/>
        <a:lstStyle/>
        <a:p>
          <a:endParaRPr lang="id-ID"/>
        </a:p>
      </dgm:t>
    </dgm:pt>
    <dgm:pt modelId="{A0D719B3-6172-4CB0-99FE-ED77ED80B5E9}" type="sibTrans" cxnId="{232A9070-BDA6-4999-8290-12A089CA3357}">
      <dgm:prSet/>
      <dgm:spPr/>
      <dgm:t>
        <a:bodyPr/>
        <a:lstStyle/>
        <a:p>
          <a:endParaRPr lang="id-ID"/>
        </a:p>
      </dgm:t>
    </dgm:pt>
    <dgm:pt modelId="{4630DE32-0870-43D0-80E2-D5A707FFB9E0}">
      <dgm:prSet phldrT="[Text]" custT="1"/>
      <dgm:spPr>
        <a:solidFill>
          <a:schemeClr val="tx1"/>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id-ID" sz="1800" dirty="0" smtClean="0">
              <a:solidFill>
                <a:schemeClr val="bg1"/>
              </a:solidFill>
            </a:rPr>
            <a:t>•     Klik OK, maka hasilnya ditampilkan pada sel E15. Copylah rumus 	tersebut ke bawah sampai data terakhir. Lakukan hal yang sama 	untuk mengisi kolom nilai barang. Jika tidak </a:t>
          </a:r>
          <a:r>
            <a:rPr lang="fi-FI" sz="1800" dirty="0" smtClean="0">
              <a:solidFill>
                <a:schemeClr val="bg1"/>
              </a:solidFill>
            </a:rPr>
            <a:t>ada kesalahan, maka hasilnya seperti berikut ;</a:t>
          </a:r>
          <a:endParaRPr lang="id-ID" sz="1800" dirty="0">
            <a:solidFill>
              <a:schemeClr val="bg1"/>
            </a:solidFill>
          </a:endParaRPr>
        </a:p>
      </dgm:t>
    </dgm:pt>
    <dgm:pt modelId="{3C8C0469-B186-421E-A82B-3BD570ECF092}" type="parTrans" cxnId="{6735DD56-059E-4050-96B2-21EA242C6BA8}">
      <dgm:prSet/>
      <dgm:spPr/>
      <dgm:t>
        <a:bodyPr/>
        <a:lstStyle/>
        <a:p>
          <a:endParaRPr lang="id-ID"/>
        </a:p>
      </dgm:t>
    </dgm:pt>
    <dgm:pt modelId="{5FF86E71-337B-434C-AEAC-EF3DCEB356E5}" type="sibTrans" cxnId="{6735DD56-059E-4050-96B2-21EA242C6BA8}">
      <dgm:prSet/>
      <dgm:spPr/>
      <dgm:t>
        <a:bodyPr/>
        <a:lstStyle/>
        <a:p>
          <a:endParaRPr lang="id-ID"/>
        </a:p>
      </dgm:t>
    </dgm:pt>
    <dgm:pt modelId="{49DA233A-3B08-47CD-B3ED-7E0C2E2C6335}">
      <dgm:prSet custT="1"/>
      <dgm:spPr>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id-ID" sz="1800" dirty="0" smtClean="0"/>
            <a:t>•    Col_index_num diisi nomor indeks kolom yang akan dimabil </a:t>
          </a:r>
          <a:r>
            <a:rPr lang="sv-SE" sz="1800" dirty="0" smtClean="0"/>
            <a:t>datanya, </a:t>
          </a:r>
          <a:r>
            <a:rPr lang="id-ID" sz="1800" dirty="0" smtClean="0"/>
            <a:t> </a:t>
          </a:r>
          <a:r>
            <a:rPr lang="sv-SE" sz="1800" dirty="0" smtClean="0"/>
            <a:t>dalam hal ini isi dengan 2 karena kita akan mengambil</a:t>
          </a:r>
          <a:r>
            <a:rPr lang="id-ID" sz="1800" dirty="0" smtClean="0"/>
            <a:t> data nama barang.</a:t>
          </a:r>
          <a:endParaRPr lang="id-ID" sz="1800" dirty="0"/>
        </a:p>
      </dgm:t>
    </dgm:pt>
    <dgm:pt modelId="{6266F3C8-217C-42B6-A1A8-ABA21915DD8A}" type="parTrans" cxnId="{3DDC4EDD-D9A7-4B6F-AF65-8FBEE9871871}">
      <dgm:prSet/>
      <dgm:spPr/>
      <dgm:t>
        <a:bodyPr/>
        <a:lstStyle/>
        <a:p>
          <a:endParaRPr lang="id-ID"/>
        </a:p>
      </dgm:t>
    </dgm:pt>
    <dgm:pt modelId="{95A451C9-F502-4BD9-8123-771E079DC8A9}" type="sibTrans" cxnId="{3DDC4EDD-D9A7-4B6F-AF65-8FBEE9871871}">
      <dgm:prSet/>
      <dgm:spPr/>
      <dgm:t>
        <a:bodyPr/>
        <a:lstStyle/>
        <a:p>
          <a:endParaRPr lang="id-ID"/>
        </a:p>
      </dgm:t>
    </dgm:pt>
    <dgm:pt modelId="{CA2A1776-80ED-4A25-B1A0-EB953015A795}" type="pres">
      <dgm:prSet presAssocID="{EA34628F-18FC-421F-81EC-9F995403916F}" presName="linearFlow" presStyleCnt="0">
        <dgm:presLayoutVars>
          <dgm:dir/>
          <dgm:resizeHandles val="exact"/>
        </dgm:presLayoutVars>
      </dgm:prSet>
      <dgm:spPr/>
    </dgm:pt>
    <dgm:pt modelId="{2BBE2CC3-522D-48E4-8705-B89FF94E8BF9}" type="pres">
      <dgm:prSet presAssocID="{E5E16127-30C5-4D7E-88B8-E803BAE01A35}" presName="composite" presStyleCnt="0"/>
      <dgm:spPr>
        <a:ln>
          <a:noFill/>
        </a:ln>
        <a:effectLst/>
        <a:scene3d>
          <a:camera prst="orthographicFront">
            <a:rot lat="0" lon="0" rev="0"/>
          </a:camera>
          <a:lightRig rig="glow" dir="t">
            <a:rot lat="0" lon="0" rev="14100000"/>
          </a:lightRig>
        </a:scene3d>
        <a:sp3d prstMaterial="softEdge">
          <a:bevelT w="127000" prst="artDeco"/>
        </a:sp3d>
      </dgm:spPr>
    </dgm:pt>
    <dgm:pt modelId="{9418756D-EDD4-498E-945B-89215227F8F1}" type="pres">
      <dgm:prSet presAssocID="{E5E16127-30C5-4D7E-88B8-E803BAE01A35}" presName="imgShp" presStyleLbl="fgImgPlace1" presStyleIdx="0" presStyleCnt="4" custLinFactNeighborX="9169"/>
      <dgm:spPr>
        <a:blipFill rotWithShape="0">
          <a:blip xmlns:r="http://schemas.openxmlformats.org/officeDocument/2006/relationships" r:embed="rId1"/>
          <a:stretch>
            <a:fillRect/>
          </a:stretch>
        </a:blipFill>
        <a:ln>
          <a:noFill/>
        </a:ln>
        <a:effectLst/>
        <a:scene3d>
          <a:camera prst="orthographicFront">
            <a:rot lat="0" lon="0" rev="0"/>
          </a:camera>
          <a:lightRig rig="glow" dir="t">
            <a:rot lat="0" lon="0" rev="14100000"/>
          </a:lightRig>
        </a:scene3d>
        <a:sp3d prstMaterial="softEdge">
          <a:bevelT w="127000" prst="artDeco"/>
        </a:sp3d>
      </dgm:spPr>
    </dgm:pt>
    <dgm:pt modelId="{5C97EE5C-A720-46C8-ACF2-733E2E44ED9E}" type="pres">
      <dgm:prSet presAssocID="{E5E16127-30C5-4D7E-88B8-E803BAE01A35}" presName="txShp" presStyleLbl="node1" presStyleIdx="0" presStyleCnt="4" custScaleX="121977" custScaleY="78880" custLinFactNeighborX="11501">
        <dgm:presLayoutVars>
          <dgm:bulletEnabled val="1"/>
        </dgm:presLayoutVars>
      </dgm:prSet>
      <dgm:spPr/>
      <dgm:t>
        <a:bodyPr/>
        <a:lstStyle/>
        <a:p>
          <a:endParaRPr lang="id-ID"/>
        </a:p>
      </dgm:t>
    </dgm:pt>
    <dgm:pt modelId="{AA242F14-D5B3-4493-A2AD-027E3161F7DC}" type="pres">
      <dgm:prSet presAssocID="{608199EA-F706-4F96-A202-4FA46F76BB07}" presName="spacing" presStyleCnt="0"/>
      <dgm:spPr>
        <a:ln>
          <a:noFill/>
        </a:ln>
        <a:effectLst/>
        <a:scene3d>
          <a:camera prst="orthographicFront">
            <a:rot lat="0" lon="0" rev="0"/>
          </a:camera>
          <a:lightRig rig="glow" dir="t">
            <a:rot lat="0" lon="0" rev="14100000"/>
          </a:lightRig>
        </a:scene3d>
        <a:sp3d prstMaterial="softEdge">
          <a:bevelT w="127000" prst="artDeco"/>
        </a:sp3d>
      </dgm:spPr>
    </dgm:pt>
    <dgm:pt modelId="{AE3021FB-D5C5-4402-9C3A-972965725A5B}" type="pres">
      <dgm:prSet presAssocID="{FB3DB069-E00D-4C60-B41E-BE3081FE245B}" presName="composite" presStyleCnt="0"/>
      <dgm:spPr>
        <a:ln>
          <a:noFill/>
        </a:ln>
        <a:effectLst/>
        <a:scene3d>
          <a:camera prst="orthographicFront">
            <a:rot lat="0" lon="0" rev="0"/>
          </a:camera>
          <a:lightRig rig="glow" dir="t">
            <a:rot lat="0" lon="0" rev="14100000"/>
          </a:lightRig>
        </a:scene3d>
        <a:sp3d prstMaterial="softEdge">
          <a:bevelT w="127000" prst="artDeco"/>
        </a:sp3d>
      </dgm:spPr>
    </dgm:pt>
    <dgm:pt modelId="{5F43CFCB-AF68-41FA-BC71-4880B679890B}" type="pres">
      <dgm:prSet presAssocID="{FB3DB069-E00D-4C60-B41E-BE3081FE245B}" presName="imgShp" presStyleLbl="fgImgPlace1" presStyleIdx="1" presStyleCnt="4" custLinFactNeighborX="11552" custLinFactNeighborY="-20200"/>
      <dgm:spPr>
        <a:blipFill rotWithShape="0">
          <a:blip xmlns:r="http://schemas.openxmlformats.org/officeDocument/2006/relationships" r:embed="rId2"/>
          <a:stretch>
            <a:fillRect/>
          </a:stretch>
        </a:blipFill>
        <a:ln>
          <a:noFill/>
        </a:ln>
        <a:effectLst/>
        <a:scene3d>
          <a:camera prst="orthographicFront">
            <a:rot lat="0" lon="0" rev="0"/>
          </a:camera>
          <a:lightRig rig="glow" dir="t">
            <a:rot lat="0" lon="0" rev="14100000"/>
          </a:lightRig>
        </a:scene3d>
        <a:sp3d prstMaterial="softEdge">
          <a:bevelT w="127000" prst="artDeco"/>
        </a:sp3d>
      </dgm:spPr>
    </dgm:pt>
    <dgm:pt modelId="{75FAF694-8BF3-4B53-B131-94E00ECC624B}" type="pres">
      <dgm:prSet presAssocID="{FB3DB069-E00D-4C60-B41E-BE3081FE245B}" presName="txShp" presStyleLbl="node1" presStyleIdx="1" presStyleCnt="4" custScaleX="121977" custScaleY="81524" custLinFactNeighborX="11501" custLinFactNeighborY="-20200">
        <dgm:presLayoutVars>
          <dgm:bulletEnabled val="1"/>
        </dgm:presLayoutVars>
      </dgm:prSet>
      <dgm:spPr/>
      <dgm:t>
        <a:bodyPr/>
        <a:lstStyle/>
        <a:p>
          <a:endParaRPr lang="id-ID"/>
        </a:p>
      </dgm:t>
    </dgm:pt>
    <dgm:pt modelId="{862955BF-62FE-405C-9C3D-DC98D80AADE0}" type="pres">
      <dgm:prSet presAssocID="{A0D719B3-6172-4CB0-99FE-ED77ED80B5E9}" presName="spacing" presStyleCnt="0"/>
      <dgm:spPr>
        <a:ln>
          <a:noFill/>
        </a:ln>
        <a:effectLst/>
        <a:scene3d>
          <a:camera prst="orthographicFront">
            <a:rot lat="0" lon="0" rev="0"/>
          </a:camera>
          <a:lightRig rig="glow" dir="t">
            <a:rot lat="0" lon="0" rev="14100000"/>
          </a:lightRig>
        </a:scene3d>
        <a:sp3d prstMaterial="softEdge">
          <a:bevelT w="127000" prst="artDeco"/>
        </a:sp3d>
      </dgm:spPr>
    </dgm:pt>
    <dgm:pt modelId="{87E627E4-BEFA-43B3-B45C-F83322333A86}" type="pres">
      <dgm:prSet presAssocID="{49DA233A-3B08-47CD-B3ED-7E0C2E2C6335}" presName="composite" presStyleCnt="0"/>
      <dgm:spPr>
        <a:ln>
          <a:noFill/>
        </a:ln>
        <a:effectLst/>
        <a:scene3d>
          <a:camera prst="orthographicFront">
            <a:rot lat="0" lon="0" rev="0"/>
          </a:camera>
          <a:lightRig rig="glow" dir="t">
            <a:rot lat="0" lon="0" rev="14100000"/>
          </a:lightRig>
        </a:scene3d>
        <a:sp3d prstMaterial="softEdge">
          <a:bevelT w="127000" prst="artDeco"/>
        </a:sp3d>
      </dgm:spPr>
    </dgm:pt>
    <dgm:pt modelId="{36C7B70C-193D-4048-AF80-BC8626E1E3B7}" type="pres">
      <dgm:prSet presAssocID="{49DA233A-3B08-47CD-B3ED-7E0C2E2C6335}" presName="imgShp" presStyleLbl="fgImgPlace1" presStyleIdx="2" presStyleCnt="4" custLinFactNeighborX="11552" custLinFactNeighborY="-40400"/>
      <dgm:spPr>
        <a:blipFill rotWithShape="0">
          <a:blip xmlns:r="http://schemas.openxmlformats.org/officeDocument/2006/relationships" r:embed="rId3"/>
          <a:stretch>
            <a:fillRect/>
          </a:stretch>
        </a:blipFill>
        <a:ln>
          <a:noFill/>
        </a:ln>
        <a:effectLst/>
        <a:scene3d>
          <a:camera prst="orthographicFront">
            <a:rot lat="0" lon="0" rev="0"/>
          </a:camera>
          <a:lightRig rig="glow" dir="t">
            <a:rot lat="0" lon="0" rev="14100000"/>
          </a:lightRig>
        </a:scene3d>
        <a:sp3d prstMaterial="softEdge">
          <a:bevelT w="127000" prst="artDeco"/>
        </a:sp3d>
      </dgm:spPr>
    </dgm:pt>
    <dgm:pt modelId="{AF486BAA-D4C3-449D-ABE5-FB2A82F09B5C}" type="pres">
      <dgm:prSet presAssocID="{49DA233A-3B08-47CD-B3ED-7E0C2E2C6335}" presName="txShp" presStyleLbl="node1" presStyleIdx="2" presStyleCnt="4" custScaleX="121977" custScaleY="84168" custLinFactNeighborX="11501" custLinFactNeighborY="-40400">
        <dgm:presLayoutVars>
          <dgm:bulletEnabled val="1"/>
        </dgm:presLayoutVars>
      </dgm:prSet>
      <dgm:spPr/>
      <dgm:t>
        <a:bodyPr/>
        <a:lstStyle/>
        <a:p>
          <a:endParaRPr lang="id-ID"/>
        </a:p>
      </dgm:t>
    </dgm:pt>
    <dgm:pt modelId="{1AF7DBAD-A072-4933-B27B-F9A08D8F3C23}" type="pres">
      <dgm:prSet presAssocID="{95A451C9-F502-4BD9-8123-771E079DC8A9}" presName="spacing" presStyleCnt="0"/>
      <dgm:spPr>
        <a:ln>
          <a:noFill/>
        </a:ln>
        <a:effectLst/>
        <a:scene3d>
          <a:camera prst="orthographicFront">
            <a:rot lat="0" lon="0" rev="0"/>
          </a:camera>
          <a:lightRig rig="glow" dir="t">
            <a:rot lat="0" lon="0" rev="14100000"/>
          </a:lightRig>
        </a:scene3d>
        <a:sp3d prstMaterial="softEdge">
          <a:bevelT w="127000" prst="artDeco"/>
        </a:sp3d>
      </dgm:spPr>
    </dgm:pt>
    <dgm:pt modelId="{45644D2F-8E01-42C7-8D62-0B0D440C3565}" type="pres">
      <dgm:prSet presAssocID="{4630DE32-0870-43D0-80E2-D5A707FFB9E0}" presName="composite" presStyleCnt="0"/>
      <dgm:spPr>
        <a:ln>
          <a:noFill/>
        </a:ln>
        <a:effectLst/>
        <a:scene3d>
          <a:camera prst="orthographicFront">
            <a:rot lat="0" lon="0" rev="0"/>
          </a:camera>
          <a:lightRig rig="glow" dir="t">
            <a:rot lat="0" lon="0" rev="14100000"/>
          </a:lightRig>
        </a:scene3d>
        <a:sp3d prstMaterial="softEdge">
          <a:bevelT w="127000" prst="artDeco"/>
        </a:sp3d>
      </dgm:spPr>
    </dgm:pt>
    <dgm:pt modelId="{72E3F194-CC46-4877-9927-0A1456BF22BC}" type="pres">
      <dgm:prSet presAssocID="{4630DE32-0870-43D0-80E2-D5A707FFB9E0}" presName="imgShp" presStyleLbl="fgImgPlace1" presStyleIdx="3" presStyleCnt="4" custLinFactNeighborX="11552" custLinFactNeighborY="-60641"/>
      <dgm:spPr>
        <a:blipFill rotWithShape="0">
          <a:blip xmlns:r="http://schemas.openxmlformats.org/officeDocument/2006/relationships" r:embed="rId4"/>
          <a:stretch>
            <a:fillRect/>
          </a:stretch>
        </a:blipFill>
        <a:ln>
          <a:noFill/>
        </a:ln>
        <a:effectLst/>
        <a:scene3d>
          <a:camera prst="orthographicFront">
            <a:rot lat="0" lon="0" rev="0"/>
          </a:camera>
          <a:lightRig rig="glow" dir="t">
            <a:rot lat="0" lon="0" rev="14100000"/>
          </a:lightRig>
        </a:scene3d>
        <a:sp3d prstMaterial="softEdge">
          <a:bevelT w="127000" prst="artDeco"/>
        </a:sp3d>
      </dgm:spPr>
    </dgm:pt>
    <dgm:pt modelId="{B62178DC-A15D-4A20-A4F7-F06DCB4A140C}" type="pres">
      <dgm:prSet presAssocID="{4630DE32-0870-43D0-80E2-D5A707FFB9E0}" presName="txShp" presStyleLbl="node1" presStyleIdx="3" presStyleCnt="4" custScaleX="121977" custScaleY="78880" custLinFactNeighborX="11501" custLinFactNeighborY="-59204">
        <dgm:presLayoutVars>
          <dgm:bulletEnabled val="1"/>
        </dgm:presLayoutVars>
      </dgm:prSet>
      <dgm:spPr/>
      <dgm:t>
        <a:bodyPr/>
        <a:lstStyle/>
        <a:p>
          <a:endParaRPr lang="id-ID"/>
        </a:p>
      </dgm:t>
    </dgm:pt>
  </dgm:ptLst>
  <dgm:cxnLst>
    <dgm:cxn modelId="{9CA4CBBF-A547-4250-BA33-A8F6609778D2}" type="presOf" srcId="{EA34628F-18FC-421F-81EC-9F995403916F}" destId="{CA2A1776-80ED-4A25-B1A0-EB953015A795}" srcOrd="0" destOrd="0" presId="urn:microsoft.com/office/officeart/2005/8/layout/vList3"/>
    <dgm:cxn modelId="{A66F601E-9307-43AC-9CF3-8D9D7728A289}" type="presOf" srcId="{E5E16127-30C5-4D7E-88B8-E803BAE01A35}" destId="{5C97EE5C-A720-46C8-ACF2-733E2E44ED9E}" srcOrd="0" destOrd="0" presId="urn:microsoft.com/office/officeart/2005/8/layout/vList3"/>
    <dgm:cxn modelId="{232A9070-BDA6-4999-8290-12A089CA3357}" srcId="{EA34628F-18FC-421F-81EC-9F995403916F}" destId="{FB3DB069-E00D-4C60-B41E-BE3081FE245B}" srcOrd="1" destOrd="0" parTransId="{1AB32F60-15F6-4339-AA53-344145B56638}" sibTransId="{A0D719B3-6172-4CB0-99FE-ED77ED80B5E9}"/>
    <dgm:cxn modelId="{6735DD56-059E-4050-96B2-21EA242C6BA8}" srcId="{EA34628F-18FC-421F-81EC-9F995403916F}" destId="{4630DE32-0870-43D0-80E2-D5A707FFB9E0}" srcOrd="3" destOrd="0" parTransId="{3C8C0469-B186-421E-A82B-3BD570ECF092}" sibTransId="{5FF86E71-337B-434C-AEAC-EF3DCEB356E5}"/>
    <dgm:cxn modelId="{5A034694-DEA4-4A02-B3E3-0D61519701AE}" type="presOf" srcId="{49DA233A-3B08-47CD-B3ED-7E0C2E2C6335}" destId="{AF486BAA-D4C3-449D-ABE5-FB2A82F09B5C}" srcOrd="0" destOrd="0" presId="urn:microsoft.com/office/officeart/2005/8/layout/vList3"/>
    <dgm:cxn modelId="{3DDC4EDD-D9A7-4B6F-AF65-8FBEE9871871}" srcId="{EA34628F-18FC-421F-81EC-9F995403916F}" destId="{49DA233A-3B08-47CD-B3ED-7E0C2E2C6335}" srcOrd="2" destOrd="0" parTransId="{6266F3C8-217C-42B6-A1A8-ABA21915DD8A}" sibTransId="{95A451C9-F502-4BD9-8123-771E079DC8A9}"/>
    <dgm:cxn modelId="{79984C77-8BD0-41F3-BB63-E4C589C9D805}" srcId="{EA34628F-18FC-421F-81EC-9F995403916F}" destId="{E5E16127-30C5-4D7E-88B8-E803BAE01A35}" srcOrd="0" destOrd="0" parTransId="{43AA119C-AFF2-4546-AB67-C3C353A8D716}" sibTransId="{608199EA-F706-4F96-A202-4FA46F76BB07}"/>
    <dgm:cxn modelId="{CBA97A4E-A58D-46B0-ADBD-83F7A158EDBF}" type="presOf" srcId="{4630DE32-0870-43D0-80E2-D5A707FFB9E0}" destId="{B62178DC-A15D-4A20-A4F7-F06DCB4A140C}" srcOrd="0" destOrd="0" presId="urn:microsoft.com/office/officeart/2005/8/layout/vList3"/>
    <dgm:cxn modelId="{E09A65C5-FF74-42C8-B4A9-C1C4EF7E826B}" type="presOf" srcId="{FB3DB069-E00D-4C60-B41E-BE3081FE245B}" destId="{75FAF694-8BF3-4B53-B131-94E00ECC624B}" srcOrd="0" destOrd="0" presId="urn:microsoft.com/office/officeart/2005/8/layout/vList3"/>
    <dgm:cxn modelId="{28FAA658-5D4D-4F2E-9608-15FA547D2D08}" type="presParOf" srcId="{CA2A1776-80ED-4A25-B1A0-EB953015A795}" destId="{2BBE2CC3-522D-48E4-8705-B89FF94E8BF9}" srcOrd="0" destOrd="0" presId="urn:microsoft.com/office/officeart/2005/8/layout/vList3"/>
    <dgm:cxn modelId="{B80E4873-23D4-4D84-B362-C160BE2D053F}" type="presParOf" srcId="{2BBE2CC3-522D-48E4-8705-B89FF94E8BF9}" destId="{9418756D-EDD4-498E-945B-89215227F8F1}" srcOrd="0" destOrd="0" presId="urn:microsoft.com/office/officeart/2005/8/layout/vList3"/>
    <dgm:cxn modelId="{E007E4F4-D0B1-4F25-84D2-CA5AD9EC1373}" type="presParOf" srcId="{2BBE2CC3-522D-48E4-8705-B89FF94E8BF9}" destId="{5C97EE5C-A720-46C8-ACF2-733E2E44ED9E}" srcOrd="1" destOrd="0" presId="urn:microsoft.com/office/officeart/2005/8/layout/vList3"/>
    <dgm:cxn modelId="{70189BE8-978E-413C-B6E1-2A95122DECD4}" type="presParOf" srcId="{CA2A1776-80ED-4A25-B1A0-EB953015A795}" destId="{AA242F14-D5B3-4493-A2AD-027E3161F7DC}" srcOrd="1" destOrd="0" presId="urn:microsoft.com/office/officeart/2005/8/layout/vList3"/>
    <dgm:cxn modelId="{CCA994E4-3987-4693-ADF7-262D1C5034D8}" type="presParOf" srcId="{CA2A1776-80ED-4A25-B1A0-EB953015A795}" destId="{AE3021FB-D5C5-4402-9C3A-972965725A5B}" srcOrd="2" destOrd="0" presId="urn:microsoft.com/office/officeart/2005/8/layout/vList3"/>
    <dgm:cxn modelId="{FE2AEF39-D280-4DB6-9440-B5156ED0E257}" type="presParOf" srcId="{AE3021FB-D5C5-4402-9C3A-972965725A5B}" destId="{5F43CFCB-AF68-41FA-BC71-4880B679890B}" srcOrd="0" destOrd="0" presId="urn:microsoft.com/office/officeart/2005/8/layout/vList3"/>
    <dgm:cxn modelId="{5E04F33D-5BF2-49FF-88F2-0C2ECF2322FE}" type="presParOf" srcId="{AE3021FB-D5C5-4402-9C3A-972965725A5B}" destId="{75FAF694-8BF3-4B53-B131-94E00ECC624B}" srcOrd="1" destOrd="0" presId="urn:microsoft.com/office/officeart/2005/8/layout/vList3"/>
    <dgm:cxn modelId="{E49C88BA-5D4D-47A5-A6A8-22CFD08E9F30}" type="presParOf" srcId="{CA2A1776-80ED-4A25-B1A0-EB953015A795}" destId="{862955BF-62FE-405C-9C3D-DC98D80AADE0}" srcOrd="3" destOrd="0" presId="urn:microsoft.com/office/officeart/2005/8/layout/vList3"/>
    <dgm:cxn modelId="{CA145A80-20D0-4A19-988A-FAA28EDFAD9B}" type="presParOf" srcId="{CA2A1776-80ED-4A25-B1A0-EB953015A795}" destId="{87E627E4-BEFA-43B3-B45C-F83322333A86}" srcOrd="4" destOrd="0" presId="urn:microsoft.com/office/officeart/2005/8/layout/vList3"/>
    <dgm:cxn modelId="{88525644-8862-46A7-8642-5B220736A743}" type="presParOf" srcId="{87E627E4-BEFA-43B3-B45C-F83322333A86}" destId="{36C7B70C-193D-4048-AF80-BC8626E1E3B7}" srcOrd="0" destOrd="0" presId="urn:microsoft.com/office/officeart/2005/8/layout/vList3"/>
    <dgm:cxn modelId="{9F3B3455-F1EE-4B36-8BD6-F995D633BAE4}" type="presParOf" srcId="{87E627E4-BEFA-43B3-B45C-F83322333A86}" destId="{AF486BAA-D4C3-449D-ABE5-FB2A82F09B5C}" srcOrd="1" destOrd="0" presId="urn:microsoft.com/office/officeart/2005/8/layout/vList3"/>
    <dgm:cxn modelId="{29318F92-A623-4F70-BC5B-2B4599FE5429}" type="presParOf" srcId="{CA2A1776-80ED-4A25-B1A0-EB953015A795}" destId="{1AF7DBAD-A072-4933-B27B-F9A08D8F3C23}" srcOrd="5" destOrd="0" presId="urn:microsoft.com/office/officeart/2005/8/layout/vList3"/>
    <dgm:cxn modelId="{B497BB3C-DE8F-4896-9EB6-3BF63035E490}" type="presParOf" srcId="{CA2A1776-80ED-4A25-B1A0-EB953015A795}" destId="{45644D2F-8E01-42C7-8D62-0B0D440C3565}" srcOrd="6" destOrd="0" presId="urn:microsoft.com/office/officeart/2005/8/layout/vList3"/>
    <dgm:cxn modelId="{48C58E12-FE89-492B-9190-AE9CD69F7836}" type="presParOf" srcId="{45644D2F-8E01-42C7-8D62-0B0D440C3565}" destId="{72E3F194-CC46-4877-9927-0A1456BF22BC}" srcOrd="0" destOrd="0" presId="urn:microsoft.com/office/officeart/2005/8/layout/vList3"/>
    <dgm:cxn modelId="{36E515D9-7E53-45E9-B774-2BBA01B0F17C}" type="presParOf" srcId="{45644D2F-8E01-42C7-8D62-0B0D440C3565}" destId="{B62178DC-A15D-4A20-A4F7-F06DCB4A140C}" srcOrd="1" destOrd="0" presId="urn:microsoft.com/office/officeart/2005/8/layout/vList3"/>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FBB0BA-5A5D-48F9-968C-804E6D7190BD}"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id-ID"/>
        </a:p>
      </dgm:t>
    </dgm:pt>
    <dgm:pt modelId="{47F68CC9-BC19-4A53-A3F2-DBC708DA73F9}">
      <dgm:prSet phldrT="[Text]" custT="1"/>
      <dgm:spPr/>
      <dgm:t>
        <a:bodyPr/>
        <a:lstStyle/>
        <a:p>
          <a:r>
            <a:rPr lang="id-ID" sz="1800" i="1" dirty="0" smtClean="0"/>
            <a:t>1.	</a:t>
          </a:r>
          <a:r>
            <a:rPr lang="id-ID" sz="1800" i="1" dirty="0" smtClean="0">
              <a:solidFill>
                <a:srgbClr val="FFFF00"/>
              </a:solidFill>
            </a:rPr>
            <a:t>Secara langsung (Manual)</a:t>
          </a:r>
          <a:endParaRPr lang="id-ID" sz="1800" i="1" dirty="0">
            <a:solidFill>
              <a:srgbClr val="FFFF00"/>
            </a:solidFill>
          </a:endParaRPr>
        </a:p>
      </dgm:t>
    </dgm:pt>
    <dgm:pt modelId="{B7A1DAA8-CA1F-4008-A163-35C9C4D8E28F}" type="sibTrans" cxnId="{1B6BA0E7-FB72-4066-BC8D-59474C3B7102}">
      <dgm:prSet/>
      <dgm:spPr/>
      <dgm:t>
        <a:bodyPr/>
        <a:lstStyle/>
        <a:p>
          <a:endParaRPr lang="id-ID"/>
        </a:p>
      </dgm:t>
    </dgm:pt>
    <dgm:pt modelId="{89A10352-F5D1-4E41-92E1-5F52450DCDF2}" type="parTrans" cxnId="{1B6BA0E7-FB72-4066-BC8D-59474C3B7102}">
      <dgm:prSet/>
      <dgm:spPr/>
      <dgm:t>
        <a:bodyPr/>
        <a:lstStyle/>
        <a:p>
          <a:endParaRPr lang="id-ID"/>
        </a:p>
      </dgm:t>
    </dgm:pt>
    <dgm:pt modelId="{EA26F843-738D-4F1C-B8A1-94CFA5ADFF3F}">
      <dgm:prSet phldrT="[Text]" custT="1"/>
      <dgm:spPr/>
      <dgm:t>
        <a:bodyPr/>
        <a:lstStyle/>
        <a:p>
          <a:pPr algn="just"/>
          <a:r>
            <a:rPr lang="id-ID" sz="1800" dirty="0" smtClean="0">
              <a:solidFill>
                <a:srgbClr val="FFFF00"/>
              </a:solidFill>
            </a:rPr>
            <a:t>Secara manual maksudnya adalah kita langsung mengetikkan format </a:t>
          </a:r>
          <a:r>
            <a:rPr lang="fi-FI" sz="1800" dirty="0" smtClean="0">
              <a:solidFill>
                <a:srgbClr val="FFFF00"/>
              </a:solidFill>
            </a:rPr>
            <a:t>tampilan</a:t>
          </a:r>
          <a:r>
            <a:rPr lang="id-ID" sz="1800" dirty="0" smtClean="0">
              <a:solidFill>
                <a:srgbClr val="FFFF00"/>
              </a:solidFill>
            </a:rPr>
            <a:t> </a:t>
          </a:r>
          <a:r>
            <a:rPr lang="fi-FI" sz="1800" dirty="0" smtClean="0">
              <a:solidFill>
                <a:srgbClr val="FFFF00"/>
              </a:solidFill>
            </a:rPr>
            <a:t>angka sewaktu kita mengetikkan angka itu sendiri. Misalnya kita</a:t>
          </a:r>
          <a:r>
            <a:rPr lang="id-ID" sz="1800" dirty="0" smtClean="0">
              <a:solidFill>
                <a:srgbClr val="FFFF00"/>
              </a:solidFill>
            </a:rPr>
            <a:t> ingin menggunakan pemisah ribuan dengan koma(,), maka kita tinggal mengetikkan 	500,000. </a:t>
          </a:r>
          <a:endParaRPr lang="id-ID" sz="1800" dirty="0">
            <a:solidFill>
              <a:srgbClr val="FFFF00"/>
            </a:solidFill>
          </a:endParaRPr>
        </a:p>
      </dgm:t>
    </dgm:pt>
    <dgm:pt modelId="{77DCEAAF-739D-41F9-AD12-916D812293A9}" type="parTrans" cxnId="{136A88A4-0D4D-47EE-B66E-CA868B4EDC3B}">
      <dgm:prSet/>
      <dgm:spPr/>
      <dgm:t>
        <a:bodyPr/>
        <a:lstStyle/>
        <a:p>
          <a:endParaRPr lang="id-ID"/>
        </a:p>
      </dgm:t>
    </dgm:pt>
    <dgm:pt modelId="{B193A2C8-B44E-447C-89B7-40F42CA82BF5}" type="sibTrans" cxnId="{136A88A4-0D4D-47EE-B66E-CA868B4EDC3B}">
      <dgm:prSet/>
      <dgm:spPr/>
      <dgm:t>
        <a:bodyPr/>
        <a:lstStyle/>
        <a:p>
          <a:endParaRPr lang="id-ID"/>
        </a:p>
      </dgm:t>
    </dgm:pt>
    <dgm:pt modelId="{59E544E3-6FB5-4288-93C8-6953D2F8BC2E}">
      <dgm:prSet phldrT="[Text]" custT="1"/>
      <dgm:spPr/>
      <dgm:t>
        <a:bodyPr/>
        <a:lstStyle/>
        <a:p>
          <a:pPr algn="just"/>
          <a:endParaRPr lang="id-ID" sz="1800" dirty="0"/>
        </a:p>
      </dgm:t>
    </dgm:pt>
    <dgm:pt modelId="{C9C91204-7E9B-4B69-8F78-14189148A580}" type="parTrans" cxnId="{5A6E918F-FC39-4F77-8E98-5A7CA7950242}">
      <dgm:prSet/>
      <dgm:spPr/>
      <dgm:t>
        <a:bodyPr/>
        <a:lstStyle/>
        <a:p>
          <a:endParaRPr lang="id-ID"/>
        </a:p>
      </dgm:t>
    </dgm:pt>
    <dgm:pt modelId="{0A75E30A-A8FA-406C-A7D7-B39690B59F9C}" type="sibTrans" cxnId="{5A6E918F-FC39-4F77-8E98-5A7CA7950242}">
      <dgm:prSet/>
      <dgm:spPr/>
      <dgm:t>
        <a:bodyPr/>
        <a:lstStyle/>
        <a:p>
          <a:endParaRPr lang="id-ID"/>
        </a:p>
      </dgm:t>
    </dgm:pt>
    <dgm:pt modelId="{5B3820DC-2FDA-4281-B097-46E4E3A9CF83}">
      <dgm:prSet phldrT="[Text]" custT="1"/>
      <dgm:spPr/>
      <dgm:t>
        <a:bodyPr/>
        <a:lstStyle/>
        <a:p>
          <a:pPr algn="just"/>
          <a:r>
            <a:rPr lang="id-ID" sz="1800" dirty="0" smtClean="0">
              <a:solidFill>
                <a:srgbClr val="FFFF00"/>
              </a:solidFill>
            </a:rPr>
            <a:t>Untuk lebih jelasnya perhatikan tabel dibawah ini ;</a:t>
          </a:r>
          <a:endParaRPr lang="id-ID" sz="1800" dirty="0">
            <a:solidFill>
              <a:srgbClr val="FFFF00"/>
            </a:solidFill>
          </a:endParaRPr>
        </a:p>
      </dgm:t>
    </dgm:pt>
    <dgm:pt modelId="{6560D277-FD39-484F-8571-2F3E34A2295B}" type="parTrans" cxnId="{A7706016-A450-414E-B466-2AD4AEB306B1}">
      <dgm:prSet/>
      <dgm:spPr/>
      <dgm:t>
        <a:bodyPr/>
        <a:lstStyle/>
        <a:p>
          <a:endParaRPr lang="id-ID"/>
        </a:p>
      </dgm:t>
    </dgm:pt>
    <dgm:pt modelId="{3D391318-7938-4D1F-885B-BFE037186FBD}" type="sibTrans" cxnId="{A7706016-A450-414E-B466-2AD4AEB306B1}">
      <dgm:prSet/>
      <dgm:spPr/>
      <dgm:t>
        <a:bodyPr/>
        <a:lstStyle/>
        <a:p>
          <a:endParaRPr lang="id-ID"/>
        </a:p>
      </dgm:t>
    </dgm:pt>
    <dgm:pt modelId="{B65EF53A-0F6C-4EC2-B1F6-57832C44A40C}" type="pres">
      <dgm:prSet presAssocID="{AAFBB0BA-5A5D-48F9-968C-804E6D7190BD}" presName="linear" presStyleCnt="0">
        <dgm:presLayoutVars>
          <dgm:animLvl val="lvl"/>
          <dgm:resizeHandles val="exact"/>
        </dgm:presLayoutVars>
      </dgm:prSet>
      <dgm:spPr/>
      <dgm:t>
        <a:bodyPr/>
        <a:lstStyle/>
        <a:p>
          <a:endParaRPr lang="id-ID"/>
        </a:p>
      </dgm:t>
    </dgm:pt>
    <dgm:pt modelId="{BF2532A7-883C-4EF0-BF79-51AAA76DEF3F}" type="pres">
      <dgm:prSet presAssocID="{47F68CC9-BC19-4A53-A3F2-DBC708DA73F9}" presName="parentText" presStyleLbl="node1" presStyleIdx="0" presStyleCnt="1" custScaleY="147379" custLinFactNeighborY="-1383">
        <dgm:presLayoutVars>
          <dgm:chMax val="0"/>
          <dgm:bulletEnabled val="1"/>
        </dgm:presLayoutVars>
      </dgm:prSet>
      <dgm:spPr/>
      <dgm:t>
        <a:bodyPr/>
        <a:lstStyle/>
        <a:p>
          <a:endParaRPr lang="id-ID"/>
        </a:p>
      </dgm:t>
    </dgm:pt>
    <dgm:pt modelId="{B3760E82-1075-4AD0-9C9A-834073A46D39}" type="pres">
      <dgm:prSet presAssocID="{47F68CC9-BC19-4A53-A3F2-DBC708DA73F9}" presName="childText" presStyleLbl="revTx" presStyleIdx="0" presStyleCnt="1" custScaleY="1075732" custLinFactNeighborY="-90769">
        <dgm:presLayoutVars>
          <dgm:bulletEnabled val="1"/>
        </dgm:presLayoutVars>
      </dgm:prSet>
      <dgm:spPr/>
      <dgm:t>
        <a:bodyPr/>
        <a:lstStyle/>
        <a:p>
          <a:endParaRPr lang="id-ID"/>
        </a:p>
      </dgm:t>
    </dgm:pt>
  </dgm:ptLst>
  <dgm:cxnLst>
    <dgm:cxn modelId="{8DFDEE21-9C36-4648-9329-30A52984C28E}" type="presOf" srcId="{59E544E3-6FB5-4288-93C8-6953D2F8BC2E}" destId="{B3760E82-1075-4AD0-9C9A-834073A46D39}" srcOrd="0" destOrd="0" presId="urn:microsoft.com/office/officeart/2005/8/layout/vList2"/>
    <dgm:cxn modelId="{C4228872-D97E-423D-842E-C361F01B1CFE}" type="presOf" srcId="{EA26F843-738D-4F1C-B8A1-94CFA5ADFF3F}" destId="{B3760E82-1075-4AD0-9C9A-834073A46D39}" srcOrd="0" destOrd="1" presId="urn:microsoft.com/office/officeart/2005/8/layout/vList2"/>
    <dgm:cxn modelId="{23ED1EC1-BB78-4201-BF72-130DCCBEEC7D}" type="presOf" srcId="{47F68CC9-BC19-4A53-A3F2-DBC708DA73F9}" destId="{BF2532A7-883C-4EF0-BF79-51AAA76DEF3F}" srcOrd="0" destOrd="0" presId="urn:microsoft.com/office/officeart/2005/8/layout/vList2"/>
    <dgm:cxn modelId="{B684DEB6-3E8B-4580-A6C1-64F339217D0D}" type="presOf" srcId="{AAFBB0BA-5A5D-48F9-968C-804E6D7190BD}" destId="{B65EF53A-0F6C-4EC2-B1F6-57832C44A40C}" srcOrd="0" destOrd="0" presId="urn:microsoft.com/office/officeart/2005/8/layout/vList2"/>
    <dgm:cxn modelId="{A7706016-A450-414E-B466-2AD4AEB306B1}" srcId="{47F68CC9-BC19-4A53-A3F2-DBC708DA73F9}" destId="{5B3820DC-2FDA-4281-B097-46E4E3A9CF83}" srcOrd="2" destOrd="0" parTransId="{6560D277-FD39-484F-8571-2F3E34A2295B}" sibTransId="{3D391318-7938-4D1F-885B-BFE037186FBD}"/>
    <dgm:cxn modelId="{1B6BA0E7-FB72-4066-BC8D-59474C3B7102}" srcId="{AAFBB0BA-5A5D-48F9-968C-804E6D7190BD}" destId="{47F68CC9-BC19-4A53-A3F2-DBC708DA73F9}" srcOrd="0" destOrd="0" parTransId="{89A10352-F5D1-4E41-92E1-5F52450DCDF2}" sibTransId="{B7A1DAA8-CA1F-4008-A163-35C9C4D8E28F}"/>
    <dgm:cxn modelId="{136A88A4-0D4D-47EE-B66E-CA868B4EDC3B}" srcId="{47F68CC9-BC19-4A53-A3F2-DBC708DA73F9}" destId="{EA26F843-738D-4F1C-B8A1-94CFA5ADFF3F}" srcOrd="1" destOrd="0" parTransId="{77DCEAAF-739D-41F9-AD12-916D812293A9}" sibTransId="{B193A2C8-B44E-447C-89B7-40F42CA82BF5}"/>
    <dgm:cxn modelId="{5A6E918F-FC39-4F77-8E98-5A7CA7950242}" srcId="{47F68CC9-BC19-4A53-A3F2-DBC708DA73F9}" destId="{59E544E3-6FB5-4288-93C8-6953D2F8BC2E}" srcOrd="0" destOrd="0" parTransId="{C9C91204-7E9B-4B69-8F78-14189148A580}" sibTransId="{0A75E30A-A8FA-406C-A7D7-B39690B59F9C}"/>
    <dgm:cxn modelId="{C0547663-33A1-4F55-A25F-6701EC42B59A}" type="presOf" srcId="{5B3820DC-2FDA-4281-B097-46E4E3A9CF83}" destId="{B3760E82-1075-4AD0-9C9A-834073A46D39}" srcOrd="0" destOrd="2" presId="urn:microsoft.com/office/officeart/2005/8/layout/vList2"/>
    <dgm:cxn modelId="{A2C411C5-AC82-461E-B6D2-543C567DDF99}" type="presParOf" srcId="{B65EF53A-0F6C-4EC2-B1F6-57832C44A40C}" destId="{BF2532A7-883C-4EF0-BF79-51AAA76DEF3F}" srcOrd="0" destOrd="0" presId="urn:microsoft.com/office/officeart/2005/8/layout/vList2"/>
    <dgm:cxn modelId="{DCCBDC91-AB36-4797-804E-600E1309ACA1}" type="presParOf" srcId="{B65EF53A-0F6C-4EC2-B1F6-57832C44A40C}" destId="{B3760E82-1075-4AD0-9C9A-834073A46D39}"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3C404D-F598-4BA4-A44D-D80A4AD2B4B3}"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id-ID"/>
        </a:p>
      </dgm:t>
    </dgm:pt>
    <dgm:pt modelId="{F6CE471A-27DA-4475-A2D3-45AB59A63858}">
      <dgm:prSet phldrT="[Text]" custT="1"/>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dgm:spPr>
      <dgm:t>
        <a:bodyPr/>
        <a:lstStyle/>
        <a:p>
          <a:r>
            <a:rPr lang="id-ID" sz="1800" b="1" i="1" dirty="0" smtClean="0"/>
            <a:t>2.	Menggunakan Perintah Format Cell</a:t>
          </a:r>
        </a:p>
        <a:p>
          <a:r>
            <a:rPr lang="sv-SE" sz="1800" dirty="0" smtClean="0"/>
            <a:t>Perintah format cell sangat dianjurkan guna mengurangi kesalahan dalam</a:t>
          </a:r>
          <a:r>
            <a:rPr lang="id-ID" sz="1800" dirty="0" smtClean="0"/>
            <a:t> pengetikan data angka. Ikuti langkah-langkah dibawah ini untuk menggunakan perintah ini;</a:t>
          </a:r>
          <a:endParaRPr lang="id-ID" sz="1800" dirty="0"/>
        </a:p>
      </dgm:t>
    </dgm:pt>
    <dgm:pt modelId="{869350E4-E9E4-4352-A331-03096578F572}" type="parTrans" cxnId="{3FCA1F08-249F-47BF-9A84-5703D8D295E9}">
      <dgm:prSet/>
      <dgm:spPr/>
      <dgm:t>
        <a:bodyPr/>
        <a:lstStyle/>
        <a:p>
          <a:endParaRPr lang="id-ID"/>
        </a:p>
      </dgm:t>
    </dgm:pt>
    <dgm:pt modelId="{C897CC1D-A1DC-4057-A8A0-49EEF3DE5900}" type="sibTrans" cxnId="{3FCA1F08-249F-47BF-9A84-5703D8D295E9}">
      <dgm:prSet/>
      <dgm:spPr/>
      <dgm:t>
        <a:bodyPr/>
        <a:lstStyle/>
        <a:p>
          <a:endParaRPr lang="id-ID"/>
        </a:p>
      </dgm:t>
    </dgm:pt>
    <dgm:pt modelId="{01B1EE39-308A-465C-8C87-23D30ECC47CA}">
      <dgm:prSet phldrT="[Text]" custT="1"/>
      <dgm:spPr/>
      <dgm:t>
        <a:bodyPr/>
        <a:lstStyle/>
        <a:p>
          <a:pPr algn="l"/>
          <a:r>
            <a:rPr lang="id-ID" sz="1800" smtClean="0">
              <a:solidFill>
                <a:srgbClr val="FFC000"/>
              </a:solidFill>
            </a:rPr>
            <a:t>Sorot terlebih dulu sel atau range yang akan diatur tampilannya.</a:t>
          </a:r>
          <a:endParaRPr lang="id-ID" sz="1800" dirty="0">
            <a:solidFill>
              <a:srgbClr val="FFC000"/>
            </a:solidFill>
          </a:endParaRPr>
        </a:p>
      </dgm:t>
    </dgm:pt>
    <dgm:pt modelId="{9B5B1EE6-890A-48DC-90EE-52EF9F2CB267}" type="parTrans" cxnId="{536941E0-6289-4942-B4BE-54CADDD53B2F}">
      <dgm:prSet/>
      <dgm:spPr/>
      <dgm:t>
        <a:bodyPr/>
        <a:lstStyle/>
        <a:p>
          <a:endParaRPr lang="id-ID"/>
        </a:p>
      </dgm:t>
    </dgm:pt>
    <dgm:pt modelId="{73E1257F-9903-478A-8809-9BCF51DEA233}" type="sibTrans" cxnId="{536941E0-6289-4942-B4BE-54CADDD53B2F}">
      <dgm:prSet/>
      <dgm:spPr/>
      <dgm:t>
        <a:bodyPr/>
        <a:lstStyle/>
        <a:p>
          <a:endParaRPr lang="id-ID"/>
        </a:p>
      </dgm:t>
    </dgm:pt>
    <dgm:pt modelId="{36C8544B-5E94-456C-9B32-2B88FA970034}">
      <dgm:prSet phldrT="[Text]" custT="1"/>
      <dgm:spPr/>
      <dgm:t>
        <a:bodyPr/>
        <a:lstStyle/>
        <a:p>
          <a:pPr algn="just"/>
          <a:r>
            <a:rPr lang="id-ID" sz="1800" smtClean="0">
              <a:solidFill>
                <a:srgbClr val="FFC000"/>
              </a:solidFill>
            </a:rPr>
            <a:t>Pilih dan klik menu Format, Cell atau cukup dengan menekan tombol Ctrl+1.  Maka akan tampil kotak dialog format cell.</a:t>
          </a:r>
          <a:endParaRPr lang="id-ID" sz="1800" dirty="0">
            <a:solidFill>
              <a:srgbClr val="FFC000"/>
            </a:solidFill>
          </a:endParaRPr>
        </a:p>
      </dgm:t>
    </dgm:pt>
    <dgm:pt modelId="{F6CC21F1-B117-4F74-9601-6682F5FD073E}" type="parTrans" cxnId="{C4A12ABD-B2B6-4D15-85B9-0C02CA2B2E5F}">
      <dgm:prSet/>
      <dgm:spPr/>
      <dgm:t>
        <a:bodyPr/>
        <a:lstStyle/>
        <a:p>
          <a:endParaRPr lang="id-ID"/>
        </a:p>
      </dgm:t>
    </dgm:pt>
    <dgm:pt modelId="{1CE3EBA1-3E57-4C4E-B59B-69AABAAADED6}" type="sibTrans" cxnId="{C4A12ABD-B2B6-4D15-85B9-0C02CA2B2E5F}">
      <dgm:prSet/>
      <dgm:spPr/>
      <dgm:t>
        <a:bodyPr/>
        <a:lstStyle/>
        <a:p>
          <a:endParaRPr lang="id-ID"/>
        </a:p>
      </dgm:t>
    </dgm:pt>
    <dgm:pt modelId="{9304CB3F-A9DB-4CB4-B306-F0A1D26495D3}">
      <dgm:prSet phldrT="[Text]" custT="1"/>
      <dgm:spPr/>
      <dgm:t>
        <a:bodyPr/>
        <a:lstStyle/>
        <a:p>
          <a:pPr algn="just"/>
          <a:r>
            <a:rPr lang="id-ID" sz="1800" dirty="0" smtClean="0">
              <a:solidFill>
                <a:srgbClr val="FFC000"/>
              </a:solidFill>
            </a:rPr>
            <a:t>Klik tab Number dan pada daftar pilihan Category, pilih kategori format yang diinginkan. Untuk sementara kita pilih Number</a:t>
          </a:r>
          <a:endParaRPr lang="id-ID" sz="1800" dirty="0">
            <a:solidFill>
              <a:srgbClr val="FFC000"/>
            </a:solidFill>
          </a:endParaRPr>
        </a:p>
      </dgm:t>
    </dgm:pt>
    <dgm:pt modelId="{B40D24F1-FE98-4C8F-9D6E-60B9F041F032}" type="parTrans" cxnId="{C38A8B4F-3D2A-4C16-BF5D-A660B0AF35BF}">
      <dgm:prSet/>
      <dgm:spPr/>
      <dgm:t>
        <a:bodyPr/>
        <a:lstStyle/>
        <a:p>
          <a:endParaRPr lang="id-ID"/>
        </a:p>
      </dgm:t>
    </dgm:pt>
    <dgm:pt modelId="{F98B8B0B-A343-42B6-BEA4-3D8343D62B29}" type="sibTrans" cxnId="{C38A8B4F-3D2A-4C16-BF5D-A660B0AF35BF}">
      <dgm:prSet/>
      <dgm:spPr/>
      <dgm:t>
        <a:bodyPr/>
        <a:lstStyle/>
        <a:p>
          <a:endParaRPr lang="id-ID"/>
        </a:p>
      </dgm:t>
    </dgm:pt>
    <dgm:pt modelId="{599350FB-C493-41DA-A82A-CDCC99EF17F9}">
      <dgm:prSet phldrT="[Text]" custT="1"/>
      <dgm:spPr/>
      <dgm:t>
        <a:bodyPr/>
        <a:lstStyle/>
        <a:p>
          <a:pPr algn="just"/>
          <a:endParaRPr lang="id-ID" sz="1800" dirty="0">
            <a:solidFill>
              <a:srgbClr val="FFC000"/>
            </a:solidFill>
          </a:endParaRPr>
        </a:p>
      </dgm:t>
    </dgm:pt>
    <dgm:pt modelId="{CEF35D7E-B593-49EB-B9E8-FEDB8D5764BB}" type="parTrans" cxnId="{462F4E99-84D5-4A13-9E26-73A5EC2B68F5}">
      <dgm:prSet/>
      <dgm:spPr/>
      <dgm:t>
        <a:bodyPr/>
        <a:lstStyle/>
        <a:p>
          <a:endParaRPr lang="id-ID"/>
        </a:p>
      </dgm:t>
    </dgm:pt>
    <dgm:pt modelId="{ABB0D8CB-7898-4E49-A5A3-87228669EA0C}" type="sibTrans" cxnId="{462F4E99-84D5-4A13-9E26-73A5EC2B68F5}">
      <dgm:prSet/>
      <dgm:spPr/>
      <dgm:t>
        <a:bodyPr/>
        <a:lstStyle/>
        <a:p>
          <a:endParaRPr lang="id-ID"/>
        </a:p>
      </dgm:t>
    </dgm:pt>
    <dgm:pt modelId="{1C0DD3F0-E0E6-410D-95B8-BA3BFA33665C}">
      <dgm:prSet phldrT="[Text]" custT="1"/>
      <dgm:spPr/>
      <dgm:t>
        <a:bodyPr/>
        <a:lstStyle/>
        <a:p>
          <a:pPr algn="just"/>
          <a:r>
            <a:rPr lang="id-ID" sz="1800" smtClean="0">
              <a:solidFill>
                <a:srgbClr val="FFC000"/>
              </a:solidFill>
            </a:rPr>
            <a:t>Klik OK untuk menutup jendela ini. </a:t>
          </a:r>
          <a:r>
            <a:rPr lang="en-US" sz="1800" smtClean="0">
              <a:solidFill>
                <a:srgbClr val="FFC000"/>
              </a:solidFill>
            </a:rPr>
            <a:t>Jika kita memilih katagori Currency atau Accounting, pilih dan klik</a:t>
          </a:r>
          <a:r>
            <a:rPr lang="id-ID" sz="1800" smtClean="0">
              <a:solidFill>
                <a:srgbClr val="FFC000"/>
              </a:solidFill>
            </a:rPr>
            <a:t> lambang uang yang diinginkan pada daftar pilihan Symbol.</a:t>
          </a:r>
          <a:endParaRPr lang="id-ID" sz="1800" dirty="0">
            <a:solidFill>
              <a:srgbClr val="FFC000"/>
            </a:solidFill>
          </a:endParaRPr>
        </a:p>
      </dgm:t>
    </dgm:pt>
    <dgm:pt modelId="{48D50FB6-BC67-432D-B4AF-5CC643C59197}" type="parTrans" cxnId="{41551447-7AD1-49E1-8E2F-B836239EA350}">
      <dgm:prSet/>
      <dgm:spPr/>
      <dgm:t>
        <a:bodyPr/>
        <a:lstStyle/>
        <a:p>
          <a:endParaRPr lang="id-ID"/>
        </a:p>
      </dgm:t>
    </dgm:pt>
    <dgm:pt modelId="{A7FC060B-AA9E-40D6-8166-31EB140950C7}" type="sibTrans" cxnId="{41551447-7AD1-49E1-8E2F-B836239EA350}">
      <dgm:prSet/>
      <dgm:spPr/>
      <dgm:t>
        <a:bodyPr/>
        <a:lstStyle/>
        <a:p>
          <a:endParaRPr lang="id-ID"/>
        </a:p>
      </dgm:t>
    </dgm:pt>
    <dgm:pt modelId="{E821E930-4CBF-406B-AD6B-CD0DBCD86A8A}">
      <dgm:prSet phldrT="[Text]" custT="1"/>
      <dgm:spPr/>
      <dgm:t>
        <a:bodyPr/>
        <a:lstStyle/>
        <a:p>
          <a:pPr algn="just"/>
          <a:endParaRPr lang="id-ID" sz="1800" dirty="0">
            <a:solidFill>
              <a:srgbClr val="FFC000"/>
            </a:solidFill>
          </a:endParaRPr>
        </a:p>
      </dgm:t>
    </dgm:pt>
    <dgm:pt modelId="{F4204ABF-469A-4F1E-9847-597907DB083C}" type="parTrans" cxnId="{2B73A324-07BC-43EF-B72A-888F58CDA8A8}">
      <dgm:prSet/>
      <dgm:spPr/>
      <dgm:t>
        <a:bodyPr/>
        <a:lstStyle/>
        <a:p>
          <a:endParaRPr lang="id-ID"/>
        </a:p>
      </dgm:t>
    </dgm:pt>
    <dgm:pt modelId="{20EFB963-2FB2-4735-B92F-C83B90F69668}" type="sibTrans" cxnId="{2B73A324-07BC-43EF-B72A-888F58CDA8A8}">
      <dgm:prSet/>
      <dgm:spPr/>
      <dgm:t>
        <a:bodyPr/>
        <a:lstStyle/>
        <a:p>
          <a:endParaRPr lang="id-ID"/>
        </a:p>
      </dgm:t>
    </dgm:pt>
    <dgm:pt modelId="{BB8592C8-AC79-4C99-B77A-3F0B1D49B750}">
      <dgm:prSet phldrT="[Text]" custT="1"/>
      <dgm:spPr/>
      <dgm:t>
        <a:bodyPr/>
        <a:lstStyle/>
        <a:p>
          <a:pPr algn="just"/>
          <a:endParaRPr lang="id-ID" sz="1800" dirty="0">
            <a:solidFill>
              <a:srgbClr val="FFC000"/>
            </a:solidFill>
          </a:endParaRPr>
        </a:p>
      </dgm:t>
    </dgm:pt>
    <dgm:pt modelId="{A7837871-291F-4E82-8FD1-DC743AF7B5BC}" type="parTrans" cxnId="{2ECFDF6D-3F7E-4729-8361-C1AEC18BE580}">
      <dgm:prSet/>
      <dgm:spPr/>
      <dgm:t>
        <a:bodyPr/>
        <a:lstStyle/>
        <a:p>
          <a:endParaRPr lang="id-ID"/>
        </a:p>
      </dgm:t>
    </dgm:pt>
    <dgm:pt modelId="{4D5172B8-6689-461A-9C21-FD7951E9376A}" type="sibTrans" cxnId="{2ECFDF6D-3F7E-4729-8361-C1AEC18BE580}">
      <dgm:prSet/>
      <dgm:spPr/>
      <dgm:t>
        <a:bodyPr/>
        <a:lstStyle/>
        <a:p>
          <a:endParaRPr lang="id-ID"/>
        </a:p>
      </dgm:t>
    </dgm:pt>
    <dgm:pt modelId="{AA505129-0519-4105-ACCA-EFDE7DC6B24A}">
      <dgm:prSet phldrT="[Text]" custT="1"/>
      <dgm:spPr/>
      <dgm:t>
        <a:bodyPr/>
        <a:lstStyle/>
        <a:p>
          <a:pPr algn="just"/>
          <a:endParaRPr lang="id-ID" sz="1800" dirty="0">
            <a:solidFill>
              <a:srgbClr val="FFC000"/>
            </a:solidFill>
          </a:endParaRPr>
        </a:p>
      </dgm:t>
    </dgm:pt>
    <dgm:pt modelId="{A4E08139-17F3-46D0-BD0C-B26790ABE868}" type="parTrans" cxnId="{387C1225-7BC7-4019-8ABD-96A5687D2344}">
      <dgm:prSet/>
      <dgm:spPr/>
      <dgm:t>
        <a:bodyPr/>
        <a:lstStyle/>
        <a:p>
          <a:endParaRPr lang="id-ID"/>
        </a:p>
      </dgm:t>
    </dgm:pt>
    <dgm:pt modelId="{12C75532-1B07-4D93-95CC-2C9155DB0E19}" type="sibTrans" cxnId="{387C1225-7BC7-4019-8ABD-96A5687D2344}">
      <dgm:prSet/>
      <dgm:spPr/>
      <dgm:t>
        <a:bodyPr/>
        <a:lstStyle/>
        <a:p>
          <a:endParaRPr lang="id-ID"/>
        </a:p>
      </dgm:t>
    </dgm:pt>
    <dgm:pt modelId="{32A09B61-8B83-43D8-B1E1-9295DA7A8C1B}">
      <dgm:prSet phldrT="[Text]" custT="1"/>
      <dgm:spPr/>
      <dgm:t>
        <a:bodyPr/>
        <a:lstStyle/>
        <a:p>
          <a:pPr algn="just"/>
          <a:endParaRPr lang="id-ID" sz="1800" dirty="0">
            <a:solidFill>
              <a:srgbClr val="FFC000"/>
            </a:solidFill>
          </a:endParaRPr>
        </a:p>
      </dgm:t>
    </dgm:pt>
    <dgm:pt modelId="{E98C2809-7FA4-4B06-B162-DC59488E0454}" type="parTrans" cxnId="{D82FE3AF-FBC9-4858-A9D4-5AC0A356F635}">
      <dgm:prSet/>
      <dgm:spPr/>
      <dgm:t>
        <a:bodyPr/>
        <a:lstStyle/>
        <a:p>
          <a:endParaRPr lang="id-ID"/>
        </a:p>
      </dgm:t>
    </dgm:pt>
    <dgm:pt modelId="{AD3BAFBA-3F6A-4EE9-A0F6-161A195A2ED7}" type="sibTrans" cxnId="{D82FE3AF-FBC9-4858-A9D4-5AC0A356F635}">
      <dgm:prSet/>
      <dgm:spPr/>
      <dgm:t>
        <a:bodyPr/>
        <a:lstStyle/>
        <a:p>
          <a:endParaRPr lang="id-ID"/>
        </a:p>
      </dgm:t>
    </dgm:pt>
    <dgm:pt modelId="{EEC47FB0-6255-41C0-8E8D-4C4F29DFBDEC}">
      <dgm:prSet phldrT="[Text]" custT="1"/>
      <dgm:spPr/>
      <dgm:t>
        <a:bodyPr/>
        <a:lstStyle/>
        <a:p>
          <a:pPr algn="just"/>
          <a:r>
            <a:rPr lang="id-ID" sz="1800" dirty="0" smtClean="0">
              <a:solidFill>
                <a:srgbClr val="FFC000"/>
              </a:solidFill>
            </a:rPr>
            <a:t>Pada tab Decimal place tentukan jumlah digit angka desimal yang ditampilkan, standarnya 2 digit. Ceklis pada Use 1000 separator(,) jika ingin memberi pemisah koma (,) pada angka ribuan. Pada daftar pilihan dibawahnya pilih salah tanda negatif yang diinginkan.</a:t>
          </a:r>
          <a:endParaRPr lang="id-ID" sz="1800" dirty="0">
            <a:solidFill>
              <a:srgbClr val="FFC000"/>
            </a:solidFill>
          </a:endParaRPr>
        </a:p>
      </dgm:t>
    </dgm:pt>
    <dgm:pt modelId="{69E25150-DA60-4F7F-8170-3E5ABB7E0CB8}" type="parTrans" cxnId="{68029115-EE42-42E9-9206-E9C76B54573D}">
      <dgm:prSet/>
      <dgm:spPr/>
      <dgm:t>
        <a:bodyPr/>
        <a:lstStyle/>
        <a:p>
          <a:endParaRPr lang="id-ID"/>
        </a:p>
      </dgm:t>
    </dgm:pt>
    <dgm:pt modelId="{46C1AAAF-B510-414C-9ED8-9D4F749B656F}" type="sibTrans" cxnId="{68029115-EE42-42E9-9206-E9C76B54573D}">
      <dgm:prSet/>
      <dgm:spPr/>
      <dgm:t>
        <a:bodyPr/>
        <a:lstStyle/>
        <a:p>
          <a:endParaRPr lang="id-ID"/>
        </a:p>
      </dgm:t>
    </dgm:pt>
    <dgm:pt modelId="{733FB0F5-918D-4E58-8E23-737095F79B4F}">
      <dgm:prSet phldrT="[Text]" custT="1"/>
      <dgm:spPr/>
      <dgm:t>
        <a:bodyPr/>
        <a:lstStyle/>
        <a:p>
          <a:pPr algn="just"/>
          <a:endParaRPr lang="id-ID" sz="1800" dirty="0">
            <a:solidFill>
              <a:srgbClr val="FFC000"/>
            </a:solidFill>
          </a:endParaRPr>
        </a:p>
      </dgm:t>
    </dgm:pt>
    <dgm:pt modelId="{3F92A063-F262-4F18-8605-E855286109BA}" type="parTrans" cxnId="{AE90D7B4-8892-4FF1-B199-A5F65FEB2BF8}">
      <dgm:prSet/>
      <dgm:spPr/>
      <dgm:t>
        <a:bodyPr/>
        <a:lstStyle/>
        <a:p>
          <a:endParaRPr lang="id-ID"/>
        </a:p>
      </dgm:t>
    </dgm:pt>
    <dgm:pt modelId="{B4117AE9-E1D4-420C-AD93-9C63C1B6C526}" type="sibTrans" cxnId="{AE90D7B4-8892-4FF1-B199-A5F65FEB2BF8}">
      <dgm:prSet/>
      <dgm:spPr/>
      <dgm:t>
        <a:bodyPr/>
        <a:lstStyle/>
        <a:p>
          <a:endParaRPr lang="id-ID"/>
        </a:p>
      </dgm:t>
    </dgm:pt>
    <dgm:pt modelId="{AF02DF18-1AD1-4F6B-ACF8-5C5FB7CC7136}">
      <dgm:prSet phldrT="[Text]" custT="1"/>
      <dgm:spPr/>
      <dgm:t>
        <a:bodyPr/>
        <a:lstStyle/>
        <a:p>
          <a:pPr algn="just"/>
          <a:endParaRPr lang="id-ID" sz="1800" dirty="0">
            <a:solidFill>
              <a:srgbClr val="FFC000"/>
            </a:solidFill>
          </a:endParaRPr>
        </a:p>
      </dgm:t>
    </dgm:pt>
    <dgm:pt modelId="{EF1A9D11-F368-406D-ABF7-DA5E644B6269}" type="parTrans" cxnId="{B04BE6EC-6E78-48A8-8AB1-4C6FD733B345}">
      <dgm:prSet/>
      <dgm:spPr/>
      <dgm:t>
        <a:bodyPr/>
        <a:lstStyle/>
        <a:p>
          <a:endParaRPr lang="id-ID"/>
        </a:p>
      </dgm:t>
    </dgm:pt>
    <dgm:pt modelId="{36066CF8-6FED-4D8B-A116-01299C3E9FE0}" type="sibTrans" cxnId="{B04BE6EC-6E78-48A8-8AB1-4C6FD733B345}">
      <dgm:prSet/>
      <dgm:spPr/>
      <dgm:t>
        <a:bodyPr/>
        <a:lstStyle/>
        <a:p>
          <a:endParaRPr lang="id-ID"/>
        </a:p>
      </dgm:t>
    </dgm:pt>
    <dgm:pt modelId="{1C28F40B-7478-44AF-915F-B1362660EBB4}">
      <dgm:prSet phldrT="[Text]" custT="1"/>
      <dgm:spPr/>
      <dgm:t>
        <a:bodyPr/>
        <a:lstStyle/>
        <a:p>
          <a:pPr algn="just"/>
          <a:endParaRPr lang="id-ID" sz="1800" dirty="0">
            <a:solidFill>
              <a:srgbClr val="FFC000"/>
            </a:solidFill>
          </a:endParaRPr>
        </a:p>
      </dgm:t>
    </dgm:pt>
    <dgm:pt modelId="{04324B07-0A82-401A-960F-141BA46D7642}" type="parTrans" cxnId="{0DBDD01C-05F2-4A95-946D-06B279BC5E47}">
      <dgm:prSet/>
      <dgm:spPr/>
      <dgm:t>
        <a:bodyPr/>
        <a:lstStyle/>
        <a:p>
          <a:endParaRPr lang="id-ID"/>
        </a:p>
      </dgm:t>
    </dgm:pt>
    <dgm:pt modelId="{6DC6505A-5E1F-442C-B0DF-9D2C0D931088}" type="sibTrans" cxnId="{0DBDD01C-05F2-4A95-946D-06B279BC5E47}">
      <dgm:prSet/>
      <dgm:spPr/>
      <dgm:t>
        <a:bodyPr/>
        <a:lstStyle/>
        <a:p>
          <a:endParaRPr lang="id-ID"/>
        </a:p>
      </dgm:t>
    </dgm:pt>
    <dgm:pt modelId="{BDF07365-29DC-4F96-ABE0-A69832E3CA27}">
      <dgm:prSet phldrT="[Text]" custT="1"/>
      <dgm:spPr/>
      <dgm:t>
        <a:bodyPr/>
        <a:lstStyle/>
        <a:p>
          <a:pPr algn="just"/>
          <a:endParaRPr lang="id-ID" sz="1800" dirty="0">
            <a:solidFill>
              <a:srgbClr val="FFC000"/>
            </a:solidFill>
          </a:endParaRPr>
        </a:p>
      </dgm:t>
    </dgm:pt>
    <dgm:pt modelId="{A115A260-F224-43DB-95BF-2304C0C95D2F}" type="parTrans" cxnId="{273038E1-7636-4FF6-9D56-746DF273DD62}">
      <dgm:prSet/>
      <dgm:spPr/>
      <dgm:t>
        <a:bodyPr/>
        <a:lstStyle/>
        <a:p>
          <a:endParaRPr lang="id-ID"/>
        </a:p>
      </dgm:t>
    </dgm:pt>
    <dgm:pt modelId="{E246338F-D95B-4DA2-A213-6C539EFA8E97}" type="sibTrans" cxnId="{273038E1-7636-4FF6-9D56-746DF273DD62}">
      <dgm:prSet/>
      <dgm:spPr/>
      <dgm:t>
        <a:bodyPr/>
        <a:lstStyle/>
        <a:p>
          <a:endParaRPr lang="id-ID"/>
        </a:p>
      </dgm:t>
    </dgm:pt>
    <dgm:pt modelId="{7C5B675B-B308-4CD8-8E50-409764C59EBA}">
      <dgm:prSet phldrT="[Text]" custT="1"/>
      <dgm:spPr/>
      <dgm:t>
        <a:bodyPr/>
        <a:lstStyle/>
        <a:p>
          <a:pPr algn="just"/>
          <a:endParaRPr lang="id-ID" sz="1800" dirty="0">
            <a:solidFill>
              <a:srgbClr val="FFC000"/>
            </a:solidFill>
          </a:endParaRPr>
        </a:p>
      </dgm:t>
    </dgm:pt>
    <dgm:pt modelId="{CF60E674-561E-4655-BBF7-C70F54573318}" type="parTrans" cxnId="{7F101438-A7BC-442F-907E-C11C16870ADE}">
      <dgm:prSet/>
      <dgm:spPr/>
      <dgm:t>
        <a:bodyPr/>
        <a:lstStyle/>
        <a:p>
          <a:endParaRPr lang="id-ID"/>
        </a:p>
      </dgm:t>
    </dgm:pt>
    <dgm:pt modelId="{ED7B6A7F-DB72-4D25-9843-BD38652EBDF1}" type="sibTrans" cxnId="{7F101438-A7BC-442F-907E-C11C16870ADE}">
      <dgm:prSet/>
      <dgm:spPr/>
      <dgm:t>
        <a:bodyPr/>
        <a:lstStyle/>
        <a:p>
          <a:endParaRPr lang="id-ID"/>
        </a:p>
      </dgm:t>
    </dgm:pt>
    <dgm:pt modelId="{7ECC12FD-7E29-4568-9573-8D563DE53D44}">
      <dgm:prSet phldrT="[Text]" custT="1"/>
      <dgm:spPr/>
      <dgm:t>
        <a:bodyPr/>
        <a:lstStyle/>
        <a:p>
          <a:pPr algn="just"/>
          <a:endParaRPr lang="id-ID" sz="1800" dirty="0">
            <a:solidFill>
              <a:srgbClr val="FFC000"/>
            </a:solidFill>
          </a:endParaRPr>
        </a:p>
      </dgm:t>
    </dgm:pt>
    <dgm:pt modelId="{215E3BD3-AC26-4B16-BFFA-177A9B10C767}" type="parTrans" cxnId="{D3979EB9-9236-4F8E-B0AB-0023A5B270BD}">
      <dgm:prSet/>
      <dgm:spPr/>
      <dgm:t>
        <a:bodyPr/>
        <a:lstStyle/>
        <a:p>
          <a:endParaRPr lang="id-ID"/>
        </a:p>
      </dgm:t>
    </dgm:pt>
    <dgm:pt modelId="{2FECC7E1-21A6-43D2-9C5F-1E651D3D1BE3}" type="sibTrans" cxnId="{D3979EB9-9236-4F8E-B0AB-0023A5B270BD}">
      <dgm:prSet/>
      <dgm:spPr/>
      <dgm:t>
        <a:bodyPr/>
        <a:lstStyle/>
        <a:p>
          <a:endParaRPr lang="id-ID"/>
        </a:p>
      </dgm:t>
    </dgm:pt>
    <dgm:pt modelId="{ED696CCA-E53A-49C0-9995-ACEC4AD0C8CE}" type="pres">
      <dgm:prSet presAssocID="{973C404D-F598-4BA4-A44D-D80A4AD2B4B3}" presName="linear" presStyleCnt="0">
        <dgm:presLayoutVars>
          <dgm:animLvl val="lvl"/>
          <dgm:resizeHandles val="exact"/>
        </dgm:presLayoutVars>
      </dgm:prSet>
      <dgm:spPr/>
      <dgm:t>
        <a:bodyPr/>
        <a:lstStyle/>
        <a:p>
          <a:endParaRPr lang="id-ID"/>
        </a:p>
      </dgm:t>
    </dgm:pt>
    <dgm:pt modelId="{663A95D4-FDDC-47E6-ABB4-C35EB45D8375}" type="pres">
      <dgm:prSet presAssocID="{F6CE471A-27DA-4475-A2D3-45AB59A63858}" presName="parentText" presStyleLbl="node1" presStyleIdx="0" presStyleCnt="1" custScaleY="73068" custLinFactY="-40173" custLinFactNeighborY="-100000">
        <dgm:presLayoutVars>
          <dgm:chMax val="0"/>
          <dgm:bulletEnabled val="1"/>
        </dgm:presLayoutVars>
      </dgm:prSet>
      <dgm:spPr/>
      <dgm:t>
        <a:bodyPr/>
        <a:lstStyle/>
        <a:p>
          <a:endParaRPr lang="id-ID"/>
        </a:p>
      </dgm:t>
    </dgm:pt>
    <dgm:pt modelId="{992F3A8C-6CB3-40AC-9E04-824CC643EBE9}" type="pres">
      <dgm:prSet presAssocID="{F6CE471A-27DA-4475-A2D3-45AB59A63858}" presName="childText" presStyleLbl="revTx" presStyleIdx="0" presStyleCnt="1" custScaleY="103582" custLinFactNeighborY="2651">
        <dgm:presLayoutVars>
          <dgm:bulletEnabled val="1"/>
        </dgm:presLayoutVars>
      </dgm:prSet>
      <dgm:spPr/>
      <dgm:t>
        <a:bodyPr/>
        <a:lstStyle/>
        <a:p>
          <a:endParaRPr lang="id-ID"/>
        </a:p>
      </dgm:t>
    </dgm:pt>
  </dgm:ptLst>
  <dgm:cxnLst>
    <dgm:cxn modelId="{3FCA1F08-249F-47BF-9A84-5703D8D295E9}" srcId="{973C404D-F598-4BA4-A44D-D80A4AD2B4B3}" destId="{F6CE471A-27DA-4475-A2D3-45AB59A63858}" srcOrd="0" destOrd="0" parTransId="{869350E4-E9E4-4352-A331-03096578F572}" sibTransId="{C897CC1D-A1DC-4057-A8A0-49EEF3DE5900}"/>
    <dgm:cxn modelId="{C4A12ABD-B2B6-4D15-85B9-0C02CA2B2E5F}" srcId="{F6CE471A-27DA-4475-A2D3-45AB59A63858}" destId="{36C8544B-5E94-456C-9B32-2B88FA970034}" srcOrd="1" destOrd="0" parTransId="{F6CC21F1-B117-4F74-9601-6682F5FD073E}" sibTransId="{1CE3EBA1-3E57-4C4E-B59B-69AABAAADED6}"/>
    <dgm:cxn modelId="{BFCBCA57-3705-4639-8798-33947684FA52}" type="presOf" srcId="{973C404D-F598-4BA4-A44D-D80A4AD2B4B3}" destId="{ED696CCA-E53A-49C0-9995-ACEC4AD0C8CE}" srcOrd="0" destOrd="0" presId="urn:microsoft.com/office/officeart/2005/8/layout/vList2"/>
    <dgm:cxn modelId="{4AD34C01-0B85-4D95-B73A-769F01606C44}" type="presOf" srcId="{AF02DF18-1AD1-4F6B-ACF8-5C5FB7CC7136}" destId="{992F3A8C-6CB3-40AC-9E04-824CC643EBE9}" srcOrd="0" destOrd="10" presId="urn:microsoft.com/office/officeart/2005/8/layout/vList2"/>
    <dgm:cxn modelId="{F8E5E646-DBC7-4EA2-821F-57C2C0F143DA}" type="presOf" srcId="{9304CB3F-A9DB-4CB4-B306-F0A1D26495D3}" destId="{992F3A8C-6CB3-40AC-9E04-824CC643EBE9}" srcOrd="0" destOrd="2" presId="urn:microsoft.com/office/officeart/2005/8/layout/vList2"/>
    <dgm:cxn modelId="{CF67501B-7CF9-4D42-BE46-C6D8D6F716BB}" type="presOf" srcId="{599350FB-C493-41DA-A82A-CDCC99EF17F9}" destId="{992F3A8C-6CB3-40AC-9E04-824CC643EBE9}" srcOrd="0" destOrd="15" presId="urn:microsoft.com/office/officeart/2005/8/layout/vList2"/>
    <dgm:cxn modelId="{5702AECA-7D4B-4F0B-BBC9-BDF17EB0024B}" type="presOf" srcId="{F6CE471A-27DA-4475-A2D3-45AB59A63858}" destId="{663A95D4-FDDC-47E6-ABB4-C35EB45D8375}" srcOrd="0" destOrd="0" presId="urn:microsoft.com/office/officeart/2005/8/layout/vList2"/>
    <dgm:cxn modelId="{5AC3840C-8969-4E00-ACDD-20388AF9C028}" type="presOf" srcId="{BB8592C8-AC79-4C99-B77A-3F0B1D49B750}" destId="{992F3A8C-6CB3-40AC-9E04-824CC643EBE9}" srcOrd="0" destOrd="4" presId="urn:microsoft.com/office/officeart/2005/8/layout/vList2"/>
    <dgm:cxn modelId="{41551447-7AD1-49E1-8E2F-B836239EA350}" srcId="{F6CE471A-27DA-4475-A2D3-45AB59A63858}" destId="{1C0DD3F0-E0E6-410D-95B8-BA3BFA33665C}" srcOrd="14" destOrd="0" parTransId="{48D50FB6-BC67-432D-B4AF-5CC643C59197}" sibTransId="{A7FC060B-AA9E-40D6-8166-31EB140950C7}"/>
    <dgm:cxn modelId="{9B6962C6-996C-4AFF-9C63-0A7E6DB18572}" type="presOf" srcId="{7C5B675B-B308-4CD8-8E50-409764C59EBA}" destId="{992F3A8C-6CB3-40AC-9E04-824CC643EBE9}" srcOrd="0" destOrd="7" presId="urn:microsoft.com/office/officeart/2005/8/layout/vList2"/>
    <dgm:cxn modelId="{C0B3ABFA-59CC-4904-B71D-60E444994775}" type="presOf" srcId="{7ECC12FD-7E29-4568-9573-8D563DE53D44}" destId="{992F3A8C-6CB3-40AC-9E04-824CC643EBE9}" srcOrd="0" destOrd="6" presId="urn:microsoft.com/office/officeart/2005/8/layout/vList2"/>
    <dgm:cxn modelId="{68029115-EE42-42E9-9206-E9C76B54573D}" srcId="{F6CE471A-27DA-4475-A2D3-45AB59A63858}" destId="{EEC47FB0-6255-41C0-8E8D-4C4F29DFBDEC}" srcOrd="13" destOrd="0" parTransId="{69E25150-DA60-4F7F-8170-3E5ABB7E0CB8}" sibTransId="{46C1AAAF-B510-414C-9ED8-9D4F749B656F}"/>
    <dgm:cxn modelId="{4944A148-BFD3-445E-8914-4E3E0799B909}" type="presOf" srcId="{BDF07365-29DC-4F96-ABE0-A69832E3CA27}" destId="{992F3A8C-6CB3-40AC-9E04-824CC643EBE9}" srcOrd="0" destOrd="12" presId="urn:microsoft.com/office/officeart/2005/8/layout/vList2"/>
    <dgm:cxn modelId="{5D82FB74-8052-40AF-A8D2-078495FB52B4}" type="presOf" srcId="{EEC47FB0-6255-41C0-8E8D-4C4F29DFBDEC}" destId="{992F3A8C-6CB3-40AC-9E04-824CC643EBE9}" srcOrd="0" destOrd="13" presId="urn:microsoft.com/office/officeart/2005/8/layout/vList2"/>
    <dgm:cxn modelId="{002C185D-1857-44C1-AE2C-3074ABC18C93}" type="presOf" srcId="{36C8544B-5E94-456C-9B32-2B88FA970034}" destId="{992F3A8C-6CB3-40AC-9E04-824CC643EBE9}" srcOrd="0" destOrd="1" presId="urn:microsoft.com/office/officeart/2005/8/layout/vList2"/>
    <dgm:cxn modelId="{273038E1-7636-4FF6-9D56-746DF273DD62}" srcId="{F6CE471A-27DA-4475-A2D3-45AB59A63858}" destId="{BDF07365-29DC-4F96-ABE0-A69832E3CA27}" srcOrd="12" destOrd="0" parTransId="{A115A260-F224-43DB-95BF-2304C0C95D2F}" sibTransId="{E246338F-D95B-4DA2-A213-6C539EFA8E97}"/>
    <dgm:cxn modelId="{B04BE6EC-6E78-48A8-8AB1-4C6FD733B345}" srcId="{F6CE471A-27DA-4475-A2D3-45AB59A63858}" destId="{AF02DF18-1AD1-4F6B-ACF8-5C5FB7CC7136}" srcOrd="10" destOrd="0" parTransId="{EF1A9D11-F368-406D-ABF7-DA5E644B6269}" sibTransId="{36066CF8-6FED-4D8B-A116-01299C3E9FE0}"/>
    <dgm:cxn modelId="{0DBDD01C-05F2-4A95-946D-06B279BC5E47}" srcId="{F6CE471A-27DA-4475-A2D3-45AB59A63858}" destId="{1C28F40B-7478-44AF-915F-B1362660EBB4}" srcOrd="11" destOrd="0" parTransId="{04324B07-0A82-401A-960F-141BA46D7642}" sibTransId="{6DC6505A-5E1F-442C-B0DF-9D2C0D931088}"/>
    <dgm:cxn modelId="{C38A8B4F-3D2A-4C16-BF5D-A660B0AF35BF}" srcId="{F6CE471A-27DA-4475-A2D3-45AB59A63858}" destId="{9304CB3F-A9DB-4CB4-B306-F0A1D26495D3}" srcOrd="2" destOrd="0" parTransId="{B40D24F1-FE98-4C8F-9D6E-60B9F041F032}" sibTransId="{F98B8B0B-A343-42B6-BEA4-3D8343D62B29}"/>
    <dgm:cxn modelId="{D82FE3AF-FBC9-4858-A9D4-5AC0A356F635}" srcId="{F6CE471A-27DA-4475-A2D3-45AB59A63858}" destId="{32A09B61-8B83-43D8-B1E1-9295DA7A8C1B}" srcOrd="8" destOrd="0" parTransId="{E98C2809-7FA4-4B06-B162-DC59488E0454}" sibTransId="{AD3BAFBA-3F6A-4EE9-A0F6-161A195A2ED7}"/>
    <dgm:cxn modelId="{387C1225-7BC7-4019-8ABD-96A5687D2344}" srcId="{F6CE471A-27DA-4475-A2D3-45AB59A63858}" destId="{AA505129-0519-4105-ACCA-EFDE7DC6B24A}" srcOrd="5" destOrd="0" parTransId="{A4E08139-17F3-46D0-BD0C-B26790ABE868}" sibTransId="{12C75532-1B07-4D93-95CC-2C9155DB0E19}"/>
    <dgm:cxn modelId="{FB032892-BF3E-4E2E-ABC6-2E4134DCB0E6}" type="presOf" srcId="{E821E930-4CBF-406B-AD6B-CD0DBCD86A8A}" destId="{992F3A8C-6CB3-40AC-9E04-824CC643EBE9}" srcOrd="0" destOrd="3" presId="urn:microsoft.com/office/officeart/2005/8/layout/vList2"/>
    <dgm:cxn modelId="{A999258E-B23A-45F4-8855-E158108353EE}" type="presOf" srcId="{1C28F40B-7478-44AF-915F-B1362660EBB4}" destId="{992F3A8C-6CB3-40AC-9E04-824CC643EBE9}" srcOrd="0" destOrd="11" presId="urn:microsoft.com/office/officeart/2005/8/layout/vList2"/>
    <dgm:cxn modelId="{D5D8DA90-9FFF-4AB8-B946-AFF844EB1150}" type="presOf" srcId="{733FB0F5-918D-4E58-8E23-737095F79B4F}" destId="{992F3A8C-6CB3-40AC-9E04-824CC643EBE9}" srcOrd="0" destOrd="9" presId="urn:microsoft.com/office/officeart/2005/8/layout/vList2"/>
    <dgm:cxn modelId="{D55F445C-BED7-482E-9938-A044C0849253}" type="presOf" srcId="{1C0DD3F0-E0E6-410D-95B8-BA3BFA33665C}" destId="{992F3A8C-6CB3-40AC-9E04-824CC643EBE9}" srcOrd="0" destOrd="14" presId="urn:microsoft.com/office/officeart/2005/8/layout/vList2"/>
    <dgm:cxn modelId="{D3979EB9-9236-4F8E-B0AB-0023A5B270BD}" srcId="{F6CE471A-27DA-4475-A2D3-45AB59A63858}" destId="{7ECC12FD-7E29-4568-9573-8D563DE53D44}" srcOrd="6" destOrd="0" parTransId="{215E3BD3-AC26-4B16-BFFA-177A9B10C767}" sibTransId="{2FECC7E1-21A6-43D2-9C5F-1E651D3D1BE3}"/>
    <dgm:cxn modelId="{462F4E99-84D5-4A13-9E26-73A5EC2B68F5}" srcId="{F6CE471A-27DA-4475-A2D3-45AB59A63858}" destId="{599350FB-C493-41DA-A82A-CDCC99EF17F9}" srcOrd="15" destOrd="0" parTransId="{CEF35D7E-B593-49EB-B9E8-FEDB8D5764BB}" sibTransId="{ABB0D8CB-7898-4E49-A5A3-87228669EA0C}"/>
    <dgm:cxn modelId="{4055C3A1-641E-4629-8159-827A453F168D}" type="presOf" srcId="{32A09B61-8B83-43D8-B1E1-9295DA7A8C1B}" destId="{992F3A8C-6CB3-40AC-9E04-824CC643EBE9}" srcOrd="0" destOrd="8" presId="urn:microsoft.com/office/officeart/2005/8/layout/vList2"/>
    <dgm:cxn modelId="{536941E0-6289-4942-B4BE-54CADDD53B2F}" srcId="{F6CE471A-27DA-4475-A2D3-45AB59A63858}" destId="{01B1EE39-308A-465C-8C87-23D30ECC47CA}" srcOrd="0" destOrd="0" parTransId="{9B5B1EE6-890A-48DC-90EE-52EF9F2CB267}" sibTransId="{73E1257F-9903-478A-8809-9BCF51DEA233}"/>
    <dgm:cxn modelId="{D3D8AB26-D495-4C20-A41F-25CCED59EC33}" type="presOf" srcId="{AA505129-0519-4105-ACCA-EFDE7DC6B24A}" destId="{992F3A8C-6CB3-40AC-9E04-824CC643EBE9}" srcOrd="0" destOrd="5" presId="urn:microsoft.com/office/officeart/2005/8/layout/vList2"/>
    <dgm:cxn modelId="{7F101438-A7BC-442F-907E-C11C16870ADE}" srcId="{F6CE471A-27DA-4475-A2D3-45AB59A63858}" destId="{7C5B675B-B308-4CD8-8E50-409764C59EBA}" srcOrd="7" destOrd="0" parTransId="{CF60E674-561E-4655-BBF7-C70F54573318}" sibTransId="{ED7B6A7F-DB72-4D25-9843-BD38652EBDF1}"/>
    <dgm:cxn modelId="{2ECFDF6D-3F7E-4729-8361-C1AEC18BE580}" srcId="{F6CE471A-27DA-4475-A2D3-45AB59A63858}" destId="{BB8592C8-AC79-4C99-B77A-3F0B1D49B750}" srcOrd="4" destOrd="0" parTransId="{A7837871-291F-4E82-8FD1-DC743AF7B5BC}" sibTransId="{4D5172B8-6689-461A-9C21-FD7951E9376A}"/>
    <dgm:cxn modelId="{2B73A324-07BC-43EF-B72A-888F58CDA8A8}" srcId="{F6CE471A-27DA-4475-A2D3-45AB59A63858}" destId="{E821E930-4CBF-406B-AD6B-CD0DBCD86A8A}" srcOrd="3" destOrd="0" parTransId="{F4204ABF-469A-4F1E-9847-597907DB083C}" sibTransId="{20EFB963-2FB2-4735-B92F-C83B90F69668}"/>
    <dgm:cxn modelId="{AE90D7B4-8892-4FF1-B199-A5F65FEB2BF8}" srcId="{F6CE471A-27DA-4475-A2D3-45AB59A63858}" destId="{733FB0F5-918D-4E58-8E23-737095F79B4F}" srcOrd="9" destOrd="0" parTransId="{3F92A063-F262-4F18-8605-E855286109BA}" sibTransId="{B4117AE9-E1D4-420C-AD93-9C63C1B6C526}"/>
    <dgm:cxn modelId="{E1845BF7-70DE-4D02-81DF-7DF098716B2A}" type="presOf" srcId="{01B1EE39-308A-465C-8C87-23D30ECC47CA}" destId="{992F3A8C-6CB3-40AC-9E04-824CC643EBE9}" srcOrd="0" destOrd="0" presId="urn:microsoft.com/office/officeart/2005/8/layout/vList2"/>
    <dgm:cxn modelId="{CE4EB41C-4635-4514-9D2C-5D8117C6CBD5}" type="presParOf" srcId="{ED696CCA-E53A-49C0-9995-ACEC4AD0C8CE}" destId="{663A95D4-FDDC-47E6-ABB4-C35EB45D8375}" srcOrd="0" destOrd="0" presId="urn:microsoft.com/office/officeart/2005/8/layout/vList2"/>
    <dgm:cxn modelId="{14788B26-1EF1-4EFD-8793-7A5E9AC103EA}" type="presParOf" srcId="{ED696CCA-E53A-49C0-9995-ACEC4AD0C8CE}" destId="{992F3A8C-6CB3-40AC-9E04-824CC643EBE9}"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F48B17-4F3D-47F8-A109-B8D64467844D}" type="doc">
      <dgm:prSet loTypeId="urn:microsoft.com/office/officeart/2005/8/layout/list1" loCatId="list" qsTypeId="urn:microsoft.com/office/officeart/2005/8/quickstyle/simple5" qsCatId="simple" csTypeId="urn:microsoft.com/office/officeart/2005/8/colors/colorful5" csCatId="colorful" phldr="1"/>
      <dgm:spPr>
        <a:scene3d>
          <a:camera prst="orthographicFront">
            <a:rot lat="0" lon="0" rev="0"/>
          </a:camera>
          <a:lightRig rig="soft" dir="t">
            <a:rot lat="0" lon="0" rev="0"/>
          </a:lightRig>
        </a:scene3d>
      </dgm:spPr>
      <dgm:t>
        <a:bodyPr/>
        <a:lstStyle/>
        <a:p>
          <a:endParaRPr lang="id-ID"/>
        </a:p>
      </dgm:t>
    </dgm:pt>
    <dgm:pt modelId="{E20B2A25-06D9-43C2-ABB9-78AD90CE886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sz="1800" dirty="0" smtClean="0"/>
            <a:t>•	Letakkan penunjuk sel diposisi yang dinginkan.</a:t>
          </a:r>
          <a:endParaRPr lang="id-ID" sz="1800" dirty="0"/>
        </a:p>
      </dgm:t>
    </dgm:pt>
    <dgm:pt modelId="{F5D46FC5-5B8A-4F1D-B1ED-703A92348E3D}" type="parTrans" cxnId="{C94A0C47-0DE3-4D91-A381-7E48E354C842}">
      <dgm:prSet/>
      <dgm:spPr/>
      <dgm:t>
        <a:bodyPr/>
        <a:lstStyle/>
        <a:p>
          <a:endParaRPr lang="id-ID"/>
        </a:p>
      </dgm:t>
    </dgm:pt>
    <dgm:pt modelId="{CAC2599C-7F90-402B-ADBB-184C23DAA038}" type="sibTrans" cxnId="{C94A0C47-0DE3-4D91-A381-7E48E354C842}">
      <dgm:prSet/>
      <dgm:spPr/>
      <dgm:t>
        <a:bodyPr/>
        <a:lstStyle/>
        <a:p>
          <a:endParaRPr lang="id-ID"/>
        </a:p>
      </dgm:t>
    </dgm:pt>
    <dgm:pt modelId="{D4FBBA37-5100-4652-8496-C11802ECB9C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v-SE" sz="1800" dirty="0" smtClean="0"/>
            <a:t>•</a:t>
          </a:r>
          <a:r>
            <a:rPr lang="id-ID" sz="1800" dirty="0" smtClean="0"/>
            <a:t>	</a:t>
          </a:r>
          <a:r>
            <a:rPr lang="sv-SE" sz="1800" dirty="0" smtClean="0"/>
            <a:t>Ketikkan tanggal yang dinginkan, misalnya tanggal 1 Nopember 2001</a:t>
          </a:r>
          <a:r>
            <a:rPr lang="id-ID" sz="1800" dirty="0" smtClean="0"/>
            <a:t> dengan cara 11/01/01.</a:t>
          </a:r>
          <a:endParaRPr lang="id-ID" sz="1800" dirty="0"/>
        </a:p>
      </dgm:t>
    </dgm:pt>
    <dgm:pt modelId="{6BF78889-0A51-4073-9966-CF83A840501E}" type="parTrans" cxnId="{DFA49961-574F-4C03-A27D-467A91D53A56}">
      <dgm:prSet/>
      <dgm:spPr/>
      <dgm:t>
        <a:bodyPr/>
        <a:lstStyle/>
        <a:p>
          <a:endParaRPr lang="id-ID"/>
        </a:p>
      </dgm:t>
    </dgm:pt>
    <dgm:pt modelId="{35C6EB4B-57D9-41DB-BE05-962505988A86}" type="sibTrans" cxnId="{DFA49961-574F-4C03-A27D-467A91D53A56}">
      <dgm:prSet/>
      <dgm:spPr/>
      <dgm:t>
        <a:bodyPr/>
        <a:lstStyle/>
        <a:p>
          <a:endParaRPr lang="id-ID"/>
        </a:p>
      </dgm:t>
    </dgm:pt>
    <dgm:pt modelId="{C367720A-9898-495B-A9F4-2161547563D3}">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sz="1800" dirty="0" smtClean="0"/>
            <a:t>•	Sorotlah sel/range tersebut untuk diubah tampilan format tanggalnya.</a:t>
          </a:r>
          <a:endParaRPr lang="id-ID" sz="1800" dirty="0"/>
        </a:p>
      </dgm:t>
    </dgm:pt>
    <dgm:pt modelId="{B8EC9239-6B95-49D8-B8BB-DB475FFE4657}" type="parTrans" cxnId="{14FB34B4-8AD7-42C8-97E9-4FABB24DAD05}">
      <dgm:prSet/>
      <dgm:spPr/>
      <dgm:t>
        <a:bodyPr/>
        <a:lstStyle/>
        <a:p>
          <a:endParaRPr lang="id-ID"/>
        </a:p>
      </dgm:t>
    </dgm:pt>
    <dgm:pt modelId="{5488F345-7D5B-4611-9CA3-3232CC41D269}" type="sibTrans" cxnId="{14FB34B4-8AD7-42C8-97E9-4FABB24DAD05}">
      <dgm:prSet/>
      <dgm:spPr/>
      <dgm:t>
        <a:bodyPr/>
        <a:lstStyle/>
        <a:p>
          <a:endParaRPr lang="id-ID"/>
        </a:p>
      </dgm:t>
    </dgm:pt>
    <dgm:pt modelId="{226DD314-BDD1-487F-9EF7-C73540D25EF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sz="1800" dirty="0" smtClean="0"/>
            <a:t>•	Pilih dan klik menu Format, Cell, maka kotak dialog format cell akan ditampilkan.</a:t>
          </a:r>
          <a:endParaRPr lang="id-ID" sz="1800" dirty="0"/>
        </a:p>
      </dgm:t>
    </dgm:pt>
    <dgm:pt modelId="{6A83B92E-ADBD-4900-91E4-501A58D6DA3A}" type="parTrans" cxnId="{82BBA797-60B9-4274-A075-61E8AC1EE032}">
      <dgm:prSet/>
      <dgm:spPr/>
      <dgm:t>
        <a:bodyPr/>
        <a:lstStyle/>
        <a:p>
          <a:endParaRPr lang="id-ID"/>
        </a:p>
      </dgm:t>
    </dgm:pt>
    <dgm:pt modelId="{969BB13C-E680-47BC-9B92-2986300ECA8F}" type="sibTrans" cxnId="{82BBA797-60B9-4274-A075-61E8AC1EE032}">
      <dgm:prSet/>
      <dgm:spPr/>
      <dgm:t>
        <a:bodyPr/>
        <a:lstStyle/>
        <a:p>
          <a:endParaRPr lang="id-ID"/>
        </a:p>
      </dgm:t>
    </dgm:pt>
    <dgm:pt modelId="{D198987A-29C0-4725-BA98-12A9F857831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sz="1800" dirty="0" smtClean="0"/>
            <a:t>•	Pada kotak dialog tersebut, klik tab Number dan pilih Date pada daftar pilihan	Category.</a:t>
          </a:r>
          <a:endParaRPr lang="id-ID" sz="1800" dirty="0"/>
        </a:p>
      </dgm:t>
    </dgm:pt>
    <dgm:pt modelId="{53A297A0-BDD1-45F8-9564-738DEC672FF3}" type="parTrans" cxnId="{89A76E27-EA26-4F12-8863-AEBB887DDCA4}">
      <dgm:prSet/>
      <dgm:spPr/>
      <dgm:t>
        <a:bodyPr/>
        <a:lstStyle/>
        <a:p>
          <a:endParaRPr lang="id-ID"/>
        </a:p>
      </dgm:t>
    </dgm:pt>
    <dgm:pt modelId="{F86BB703-06D4-498F-A00B-30D1682508F9}" type="sibTrans" cxnId="{89A76E27-EA26-4F12-8863-AEBB887DDCA4}">
      <dgm:prSet/>
      <dgm:spPr/>
      <dgm:t>
        <a:bodyPr/>
        <a:lstStyle/>
        <a:p>
          <a:endParaRPr lang="id-ID"/>
        </a:p>
      </dgm:t>
    </dgm:pt>
    <dgm:pt modelId="{935A5CBC-4813-4974-A246-0839FF06F14B}" type="pres">
      <dgm:prSet presAssocID="{46F48B17-4F3D-47F8-A109-B8D64467844D}" presName="linear" presStyleCnt="0">
        <dgm:presLayoutVars>
          <dgm:dir/>
          <dgm:animLvl val="lvl"/>
          <dgm:resizeHandles val="exact"/>
        </dgm:presLayoutVars>
      </dgm:prSet>
      <dgm:spPr/>
      <dgm:t>
        <a:bodyPr/>
        <a:lstStyle/>
        <a:p>
          <a:endParaRPr lang="id-ID"/>
        </a:p>
      </dgm:t>
    </dgm:pt>
    <dgm:pt modelId="{3673690E-9870-420D-87A9-5C82C7CEB110}" type="pres">
      <dgm:prSet presAssocID="{E20B2A25-06D9-43C2-ABB9-78AD90CE886B}"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BBE60749-9735-4F84-97D1-71D2A9CFA483}" type="pres">
      <dgm:prSet presAssocID="{E20B2A25-06D9-43C2-ABB9-78AD90CE886B}" presName="parentLeftMargin" presStyleLbl="node1" presStyleIdx="0" presStyleCnt="5"/>
      <dgm:spPr/>
      <dgm:t>
        <a:bodyPr/>
        <a:lstStyle/>
        <a:p>
          <a:endParaRPr lang="id-ID"/>
        </a:p>
      </dgm:t>
    </dgm:pt>
    <dgm:pt modelId="{6FC186F7-6EBE-4D84-BF1A-F62A316C728C}" type="pres">
      <dgm:prSet presAssocID="{E20B2A25-06D9-43C2-ABB9-78AD90CE886B}" presName="parentText" presStyleLbl="node1" presStyleIdx="0" presStyleCnt="5" custScaleX="123713">
        <dgm:presLayoutVars>
          <dgm:chMax val="0"/>
          <dgm:bulletEnabled val="1"/>
        </dgm:presLayoutVars>
      </dgm:prSet>
      <dgm:spPr/>
      <dgm:t>
        <a:bodyPr/>
        <a:lstStyle/>
        <a:p>
          <a:endParaRPr lang="id-ID"/>
        </a:p>
      </dgm:t>
    </dgm:pt>
    <dgm:pt modelId="{63A4AFD1-3855-4FD9-AA52-A2E23908FB46}" type="pres">
      <dgm:prSet presAssocID="{E20B2A25-06D9-43C2-ABB9-78AD90CE886B}"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7102BC-B209-4011-AC1E-FC18C065E838}" type="pres">
      <dgm:prSet presAssocID="{E20B2A25-06D9-43C2-ABB9-78AD90CE886B}" presName="childText" presStyleLbl="conFgAcc1" presStyleIdx="0" presStyleCnt="5">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E98BEFF0-22F0-4867-B493-F9C01AA0039B}" type="pres">
      <dgm:prSet presAssocID="{CAC2599C-7F90-402B-ADBB-184C23DAA038}" presName="spaceBetweenRectangle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8C4F767-3916-4771-A88F-189FC8F14887}" type="pres">
      <dgm:prSet presAssocID="{D4FBBA37-5100-4652-8496-C11802ECB9C2}"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27838A9E-A553-4140-A879-CA80D1A801E0}" type="pres">
      <dgm:prSet presAssocID="{D4FBBA37-5100-4652-8496-C11802ECB9C2}" presName="parentLeftMargin" presStyleLbl="node1" presStyleIdx="0" presStyleCnt="5"/>
      <dgm:spPr/>
      <dgm:t>
        <a:bodyPr/>
        <a:lstStyle/>
        <a:p>
          <a:endParaRPr lang="id-ID"/>
        </a:p>
      </dgm:t>
    </dgm:pt>
    <dgm:pt modelId="{A26A4AE0-1288-44A9-9D7A-4AAF5160746B}" type="pres">
      <dgm:prSet presAssocID="{D4FBBA37-5100-4652-8496-C11802ECB9C2}" presName="parentText" presStyleLbl="node1" presStyleIdx="1" presStyleCnt="5" custScaleX="123713">
        <dgm:presLayoutVars>
          <dgm:chMax val="0"/>
          <dgm:bulletEnabled val="1"/>
        </dgm:presLayoutVars>
      </dgm:prSet>
      <dgm:spPr/>
      <dgm:t>
        <a:bodyPr/>
        <a:lstStyle/>
        <a:p>
          <a:endParaRPr lang="id-ID"/>
        </a:p>
      </dgm:t>
    </dgm:pt>
    <dgm:pt modelId="{D7B26B00-7676-4F32-8B0F-827B5419937D}" type="pres">
      <dgm:prSet presAssocID="{D4FBBA37-5100-4652-8496-C11802ECB9C2}"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41736166-56B5-452F-9A22-2376B0401A30}" type="pres">
      <dgm:prSet presAssocID="{D4FBBA37-5100-4652-8496-C11802ECB9C2}" presName="childText" presStyleLbl="conFgAcc1" presStyleIdx="1" presStyleCnt="5">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74270C82-8ECF-4C80-93C1-74BBF739E2FF}" type="pres">
      <dgm:prSet presAssocID="{35C6EB4B-57D9-41DB-BE05-962505988A86}" presName="spaceBetweenRectangle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E84AC500-0D76-4E04-817F-8C6B6A7F2597}" type="pres">
      <dgm:prSet presAssocID="{C367720A-9898-495B-A9F4-2161547563D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8A35AA2-0384-4AD8-87DC-D2C60AB1492F}" type="pres">
      <dgm:prSet presAssocID="{C367720A-9898-495B-A9F4-2161547563D3}" presName="parentLeftMargin" presStyleLbl="node1" presStyleIdx="1" presStyleCnt="5"/>
      <dgm:spPr/>
      <dgm:t>
        <a:bodyPr/>
        <a:lstStyle/>
        <a:p>
          <a:endParaRPr lang="id-ID"/>
        </a:p>
      </dgm:t>
    </dgm:pt>
    <dgm:pt modelId="{8D642A63-8338-4A1E-A258-327CE2E9D065}" type="pres">
      <dgm:prSet presAssocID="{C367720A-9898-495B-A9F4-2161547563D3}" presName="parentText" presStyleLbl="node1" presStyleIdx="2" presStyleCnt="5" custScaleX="123713">
        <dgm:presLayoutVars>
          <dgm:chMax val="0"/>
          <dgm:bulletEnabled val="1"/>
        </dgm:presLayoutVars>
      </dgm:prSet>
      <dgm:spPr/>
      <dgm:t>
        <a:bodyPr/>
        <a:lstStyle/>
        <a:p>
          <a:endParaRPr lang="id-ID"/>
        </a:p>
      </dgm:t>
    </dgm:pt>
    <dgm:pt modelId="{23E56A64-AD40-41CF-A59D-D4AFB4A9A51A}" type="pres">
      <dgm:prSet presAssocID="{C367720A-9898-495B-A9F4-2161547563D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A70722-A386-4465-A6CE-89134078CEA3}" type="pres">
      <dgm:prSet presAssocID="{C367720A-9898-495B-A9F4-2161547563D3}" presName="childText" presStyleLbl="conFgAcc1" presStyleIdx="2" presStyleCnt="5">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1EB4E617-9B3B-490A-8957-9FEF18A845F6}" type="pres">
      <dgm:prSet presAssocID="{5488F345-7D5B-4611-9CA3-3232CC41D269}" presName="spaceBetweenRectangle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F8B0CD1-EF25-40E4-A55B-C6E335D24320}" type="pres">
      <dgm:prSet presAssocID="{226DD314-BDD1-487F-9EF7-C73540D25EF6}"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9210CE80-459C-49DD-B1EF-1CA16612B47B}" type="pres">
      <dgm:prSet presAssocID="{226DD314-BDD1-487F-9EF7-C73540D25EF6}" presName="parentLeftMargin" presStyleLbl="node1" presStyleIdx="2" presStyleCnt="5"/>
      <dgm:spPr/>
      <dgm:t>
        <a:bodyPr/>
        <a:lstStyle/>
        <a:p>
          <a:endParaRPr lang="id-ID"/>
        </a:p>
      </dgm:t>
    </dgm:pt>
    <dgm:pt modelId="{4D5226ED-DD35-4599-A895-84F4F0FC54BE}" type="pres">
      <dgm:prSet presAssocID="{226DD314-BDD1-487F-9EF7-C73540D25EF6}" presName="parentText" presStyleLbl="node1" presStyleIdx="3" presStyleCnt="5" custScaleX="123713">
        <dgm:presLayoutVars>
          <dgm:chMax val="0"/>
          <dgm:bulletEnabled val="1"/>
        </dgm:presLayoutVars>
      </dgm:prSet>
      <dgm:spPr/>
      <dgm:t>
        <a:bodyPr/>
        <a:lstStyle/>
        <a:p>
          <a:endParaRPr lang="id-ID"/>
        </a:p>
      </dgm:t>
    </dgm:pt>
    <dgm:pt modelId="{9FFD1BDC-8795-4310-A3DD-2C0A6675E231}" type="pres">
      <dgm:prSet presAssocID="{226DD314-BDD1-487F-9EF7-C73540D25EF6}"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F6B64640-B53F-4672-B54F-37C9EC727231}" type="pres">
      <dgm:prSet presAssocID="{226DD314-BDD1-487F-9EF7-C73540D25EF6}" presName="childText" presStyleLbl="conFgAcc1" presStyleIdx="3" presStyleCnt="5">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90CC930D-12E4-43AB-A87C-33300698FF8C}" type="pres">
      <dgm:prSet presAssocID="{969BB13C-E680-47BC-9B92-2986300ECA8F}" presName="spaceBetweenRectangle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B794796E-6999-440B-AB85-C5753179C1C8}" type="pres">
      <dgm:prSet presAssocID="{D198987A-29C0-4725-BA98-12A9F857831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7EF3318D-C6B4-4270-A840-3BFD1C5B92F9}" type="pres">
      <dgm:prSet presAssocID="{D198987A-29C0-4725-BA98-12A9F8578313}" presName="parentLeftMargin" presStyleLbl="node1" presStyleIdx="3" presStyleCnt="5"/>
      <dgm:spPr/>
      <dgm:t>
        <a:bodyPr/>
        <a:lstStyle/>
        <a:p>
          <a:endParaRPr lang="id-ID"/>
        </a:p>
      </dgm:t>
    </dgm:pt>
    <dgm:pt modelId="{78C9C48B-B34B-439C-AB9F-CBE94A651DB4}" type="pres">
      <dgm:prSet presAssocID="{D198987A-29C0-4725-BA98-12A9F8578313}" presName="parentText" presStyleLbl="node1" presStyleIdx="4" presStyleCnt="5" custScaleX="123713">
        <dgm:presLayoutVars>
          <dgm:chMax val="0"/>
          <dgm:bulletEnabled val="1"/>
        </dgm:presLayoutVars>
      </dgm:prSet>
      <dgm:spPr/>
      <dgm:t>
        <a:bodyPr/>
        <a:lstStyle/>
        <a:p>
          <a:endParaRPr lang="id-ID"/>
        </a:p>
      </dgm:t>
    </dgm:pt>
    <dgm:pt modelId="{F8B4E39A-FFA3-42BE-A014-C0825FEFCB16}" type="pres">
      <dgm:prSet presAssocID="{D198987A-29C0-4725-BA98-12A9F857831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D83C2D4B-67EB-42CF-8C63-C95A3568C8D4}" type="pres">
      <dgm:prSet presAssocID="{D198987A-29C0-4725-BA98-12A9F8578313}" presName="childText" presStyleLbl="conFgAcc1" presStyleIdx="4" presStyleCnt="5">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Lst>
  <dgm:cxnLst>
    <dgm:cxn modelId="{073F9337-C6D3-47A4-A19C-FB70E95E4511}" type="presOf" srcId="{226DD314-BDD1-487F-9EF7-C73540D25EF6}" destId="{9210CE80-459C-49DD-B1EF-1CA16612B47B}" srcOrd="0" destOrd="0" presId="urn:microsoft.com/office/officeart/2005/8/layout/list1"/>
    <dgm:cxn modelId="{4A3C1D95-FB2A-4749-AE02-29A05FE7D100}" type="presOf" srcId="{D198987A-29C0-4725-BA98-12A9F8578313}" destId="{78C9C48B-B34B-439C-AB9F-CBE94A651DB4}" srcOrd="1" destOrd="0" presId="urn:microsoft.com/office/officeart/2005/8/layout/list1"/>
    <dgm:cxn modelId="{82BBA797-60B9-4274-A075-61E8AC1EE032}" srcId="{46F48B17-4F3D-47F8-A109-B8D64467844D}" destId="{226DD314-BDD1-487F-9EF7-C73540D25EF6}" srcOrd="3" destOrd="0" parTransId="{6A83B92E-ADBD-4900-91E4-501A58D6DA3A}" sibTransId="{969BB13C-E680-47BC-9B92-2986300ECA8F}"/>
    <dgm:cxn modelId="{C80B5452-AEEB-42A9-8086-67F0E5A94676}" type="presOf" srcId="{C367720A-9898-495B-A9F4-2161547563D3}" destId="{8D642A63-8338-4A1E-A258-327CE2E9D065}" srcOrd="1" destOrd="0" presId="urn:microsoft.com/office/officeart/2005/8/layout/list1"/>
    <dgm:cxn modelId="{27CFBD58-9C2A-415A-9532-FD91A58D9FE5}" type="presOf" srcId="{D4FBBA37-5100-4652-8496-C11802ECB9C2}" destId="{27838A9E-A553-4140-A879-CA80D1A801E0}" srcOrd="0" destOrd="0" presId="urn:microsoft.com/office/officeart/2005/8/layout/list1"/>
    <dgm:cxn modelId="{C94A0C47-0DE3-4D91-A381-7E48E354C842}" srcId="{46F48B17-4F3D-47F8-A109-B8D64467844D}" destId="{E20B2A25-06D9-43C2-ABB9-78AD90CE886B}" srcOrd="0" destOrd="0" parTransId="{F5D46FC5-5B8A-4F1D-B1ED-703A92348E3D}" sibTransId="{CAC2599C-7F90-402B-ADBB-184C23DAA038}"/>
    <dgm:cxn modelId="{14FB34B4-8AD7-42C8-97E9-4FABB24DAD05}" srcId="{46F48B17-4F3D-47F8-A109-B8D64467844D}" destId="{C367720A-9898-495B-A9F4-2161547563D3}" srcOrd="2" destOrd="0" parTransId="{B8EC9239-6B95-49D8-B8BB-DB475FFE4657}" sibTransId="{5488F345-7D5B-4611-9CA3-3232CC41D269}"/>
    <dgm:cxn modelId="{111D8F04-44CE-4571-81C2-72741CC962D2}" type="presOf" srcId="{E20B2A25-06D9-43C2-ABB9-78AD90CE886B}" destId="{6FC186F7-6EBE-4D84-BF1A-F62A316C728C}" srcOrd="1" destOrd="0" presId="urn:microsoft.com/office/officeart/2005/8/layout/list1"/>
    <dgm:cxn modelId="{97041E1A-1A2C-463D-9296-FCCDC6F6A256}" type="presOf" srcId="{D198987A-29C0-4725-BA98-12A9F8578313}" destId="{7EF3318D-C6B4-4270-A840-3BFD1C5B92F9}" srcOrd="0" destOrd="0" presId="urn:microsoft.com/office/officeart/2005/8/layout/list1"/>
    <dgm:cxn modelId="{89A76E27-EA26-4F12-8863-AEBB887DDCA4}" srcId="{46F48B17-4F3D-47F8-A109-B8D64467844D}" destId="{D198987A-29C0-4725-BA98-12A9F8578313}" srcOrd="4" destOrd="0" parTransId="{53A297A0-BDD1-45F8-9564-738DEC672FF3}" sibTransId="{F86BB703-06D4-498F-A00B-30D1682508F9}"/>
    <dgm:cxn modelId="{1F82A5E4-88A9-4529-8105-036B45762FF1}" type="presOf" srcId="{226DD314-BDD1-487F-9EF7-C73540D25EF6}" destId="{4D5226ED-DD35-4599-A895-84F4F0FC54BE}" srcOrd="1" destOrd="0" presId="urn:microsoft.com/office/officeart/2005/8/layout/list1"/>
    <dgm:cxn modelId="{ECA4D7AA-341D-4580-9FF2-D2DB9C7D969B}" type="presOf" srcId="{C367720A-9898-495B-A9F4-2161547563D3}" destId="{58A35AA2-0384-4AD8-87DC-D2C60AB1492F}" srcOrd="0" destOrd="0" presId="urn:microsoft.com/office/officeart/2005/8/layout/list1"/>
    <dgm:cxn modelId="{DF3AE048-C68B-4EEF-BFF4-6B82241A91A5}" type="presOf" srcId="{46F48B17-4F3D-47F8-A109-B8D64467844D}" destId="{935A5CBC-4813-4974-A246-0839FF06F14B}" srcOrd="0" destOrd="0" presId="urn:microsoft.com/office/officeart/2005/8/layout/list1"/>
    <dgm:cxn modelId="{DFA49961-574F-4C03-A27D-467A91D53A56}" srcId="{46F48B17-4F3D-47F8-A109-B8D64467844D}" destId="{D4FBBA37-5100-4652-8496-C11802ECB9C2}" srcOrd="1" destOrd="0" parTransId="{6BF78889-0A51-4073-9966-CF83A840501E}" sibTransId="{35C6EB4B-57D9-41DB-BE05-962505988A86}"/>
    <dgm:cxn modelId="{0F227565-DDA3-4B05-BB91-D4C597884BB0}" type="presOf" srcId="{E20B2A25-06D9-43C2-ABB9-78AD90CE886B}" destId="{BBE60749-9735-4F84-97D1-71D2A9CFA483}" srcOrd="0" destOrd="0" presId="urn:microsoft.com/office/officeart/2005/8/layout/list1"/>
    <dgm:cxn modelId="{6BA50F2E-C85C-47EA-B4E3-DBA789A2256D}" type="presOf" srcId="{D4FBBA37-5100-4652-8496-C11802ECB9C2}" destId="{A26A4AE0-1288-44A9-9D7A-4AAF5160746B}" srcOrd="1" destOrd="0" presId="urn:microsoft.com/office/officeart/2005/8/layout/list1"/>
    <dgm:cxn modelId="{DD76F128-5934-41BD-AA7C-5475F48125A0}" type="presParOf" srcId="{935A5CBC-4813-4974-A246-0839FF06F14B}" destId="{3673690E-9870-420D-87A9-5C82C7CEB110}" srcOrd="0" destOrd="0" presId="urn:microsoft.com/office/officeart/2005/8/layout/list1"/>
    <dgm:cxn modelId="{3EB350AB-AD8C-454F-9C46-B3E2B181B98A}" type="presParOf" srcId="{3673690E-9870-420D-87A9-5C82C7CEB110}" destId="{BBE60749-9735-4F84-97D1-71D2A9CFA483}" srcOrd="0" destOrd="0" presId="urn:microsoft.com/office/officeart/2005/8/layout/list1"/>
    <dgm:cxn modelId="{C566AA39-AEE8-44CF-B447-FE5BA87AEF32}" type="presParOf" srcId="{3673690E-9870-420D-87A9-5C82C7CEB110}" destId="{6FC186F7-6EBE-4D84-BF1A-F62A316C728C}" srcOrd="1" destOrd="0" presId="urn:microsoft.com/office/officeart/2005/8/layout/list1"/>
    <dgm:cxn modelId="{94E2D431-F704-47FC-ABBA-E36C762BA1E3}" type="presParOf" srcId="{935A5CBC-4813-4974-A246-0839FF06F14B}" destId="{63A4AFD1-3855-4FD9-AA52-A2E23908FB46}" srcOrd="1" destOrd="0" presId="urn:microsoft.com/office/officeart/2005/8/layout/list1"/>
    <dgm:cxn modelId="{C34E9CAE-99C9-46F8-81ED-164BB572D935}" type="presParOf" srcId="{935A5CBC-4813-4974-A246-0839FF06F14B}" destId="{5A7102BC-B209-4011-AC1E-FC18C065E838}" srcOrd="2" destOrd="0" presId="urn:microsoft.com/office/officeart/2005/8/layout/list1"/>
    <dgm:cxn modelId="{AA3E4C87-D70D-4CCC-8413-9759C510CCB0}" type="presParOf" srcId="{935A5CBC-4813-4974-A246-0839FF06F14B}" destId="{E98BEFF0-22F0-4867-B493-F9C01AA0039B}" srcOrd="3" destOrd="0" presId="urn:microsoft.com/office/officeart/2005/8/layout/list1"/>
    <dgm:cxn modelId="{FF276553-3955-465A-8FDA-05C607951737}" type="presParOf" srcId="{935A5CBC-4813-4974-A246-0839FF06F14B}" destId="{58C4F767-3916-4771-A88F-189FC8F14887}" srcOrd="4" destOrd="0" presId="urn:microsoft.com/office/officeart/2005/8/layout/list1"/>
    <dgm:cxn modelId="{24D4C754-4E1D-429C-8506-822F85958F13}" type="presParOf" srcId="{58C4F767-3916-4771-A88F-189FC8F14887}" destId="{27838A9E-A553-4140-A879-CA80D1A801E0}" srcOrd="0" destOrd="0" presId="urn:microsoft.com/office/officeart/2005/8/layout/list1"/>
    <dgm:cxn modelId="{9B6156FD-8683-46F3-82A1-92EABDE0A73C}" type="presParOf" srcId="{58C4F767-3916-4771-A88F-189FC8F14887}" destId="{A26A4AE0-1288-44A9-9D7A-4AAF5160746B}" srcOrd="1" destOrd="0" presId="urn:microsoft.com/office/officeart/2005/8/layout/list1"/>
    <dgm:cxn modelId="{9630A04D-7AE5-41EC-BF59-5C2AE9F6063D}" type="presParOf" srcId="{935A5CBC-4813-4974-A246-0839FF06F14B}" destId="{D7B26B00-7676-4F32-8B0F-827B5419937D}" srcOrd="5" destOrd="0" presId="urn:microsoft.com/office/officeart/2005/8/layout/list1"/>
    <dgm:cxn modelId="{70564F28-863B-4FA7-9D41-D1B1A12112DF}" type="presParOf" srcId="{935A5CBC-4813-4974-A246-0839FF06F14B}" destId="{41736166-56B5-452F-9A22-2376B0401A30}" srcOrd="6" destOrd="0" presId="urn:microsoft.com/office/officeart/2005/8/layout/list1"/>
    <dgm:cxn modelId="{D0B36AAF-C7E8-42E9-947F-D82584DA16EF}" type="presParOf" srcId="{935A5CBC-4813-4974-A246-0839FF06F14B}" destId="{74270C82-8ECF-4C80-93C1-74BBF739E2FF}" srcOrd="7" destOrd="0" presId="urn:microsoft.com/office/officeart/2005/8/layout/list1"/>
    <dgm:cxn modelId="{1529B51A-806E-4BAD-B572-BC9BD2047379}" type="presParOf" srcId="{935A5CBC-4813-4974-A246-0839FF06F14B}" destId="{E84AC500-0D76-4E04-817F-8C6B6A7F2597}" srcOrd="8" destOrd="0" presId="urn:microsoft.com/office/officeart/2005/8/layout/list1"/>
    <dgm:cxn modelId="{F008749F-9BF8-469D-B7DA-BB6B774359AD}" type="presParOf" srcId="{E84AC500-0D76-4E04-817F-8C6B6A7F2597}" destId="{58A35AA2-0384-4AD8-87DC-D2C60AB1492F}" srcOrd="0" destOrd="0" presId="urn:microsoft.com/office/officeart/2005/8/layout/list1"/>
    <dgm:cxn modelId="{6645F0C1-9AAF-4F20-968B-AA1FC61E9B6E}" type="presParOf" srcId="{E84AC500-0D76-4E04-817F-8C6B6A7F2597}" destId="{8D642A63-8338-4A1E-A258-327CE2E9D065}" srcOrd="1" destOrd="0" presId="urn:microsoft.com/office/officeart/2005/8/layout/list1"/>
    <dgm:cxn modelId="{AEE26ABE-CB39-460C-B0D9-4ABBCC67B6C7}" type="presParOf" srcId="{935A5CBC-4813-4974-A246-0839FF06F14B}" destId="{23E56A64-AD40-41CF-A59D-D4AFB4A9A51A}" srcOrd="9" destOrd="0" presId="urn:microsoft.com/office/officeart/2005/8/layout/list1"/>
    <dgm:cxn modelId="{B754E8DA-926B-42A2-B71A-1E2A0049A78D}" type="presParOf" srcId="{935A5CBC-4813-4974-A246-0839FF06F14B}" destId="{5AA70722-A386-4465-A6CE-89134078CEA3}" srcOrd="10" destOrd="0" presId="urn:microsoft.com/office/officeart/2005/8/layout/list1"/>
    <dgm:cxn modelId="{5B53A870-ACFE-4101-A73A-4D96E1366F23}" type="presParOf" srcId="{935A5CBC-4813-4974-A246-0839FF06F14B}" destId="{1EB4E617-9B3B-490A-8957-9FEF18A845F6}" srcOrd="11" destOrd="0" presId="urn:microsoft.com/office/officeart/2005/8/layout/list1"/>
    <dgm:cxn modelId="{82684463-18FD-4173-94AD-ACC03F66D813}" type="presParOf" srcId="{935A5CBC-4813-4974-A246-0839FF06F14B}" destId="{5F8B0CD1-EF25-40E4-A55B-C6E335D24320}" srcOrd="12" destOrd="0" presId="urn:microsoft.com/office/officeart/2005/8/layout/list1"/>
    <dgm:cxn modelId="{CE8E5B0F-6F4D-4342-A6FF-C0E1D9225F53}" type="presParOf" srcId="{5F8B0CD1-EF25-40E4-A55B-C6E335D24320}" destId="{9210CE80-459C-49DD-B1EF-1CA16612B47B}" srcOrd="0" destOrd="0" presId="urn:microsoft.com/office/officeart/2005/8/layout/list1"/>
    <dgm:cxn modelId="{BBBDD57C-EEA8-4581-979B-4D24EC37B99A}" type="presParOf" srcId="{5F8B0CD1-EF25-40E4-A55B-C6E335D24320}" destId="{4D5226ED-DD35-4599-A895-84F4F0FC54BE}" srcOrd="1" destOrd="0" presId="urn:microsoft.com/office/officeart/2005/8/layout/list1"/>
    <dgm:cxn modelId="{2209D22B-3F54-4E93-BCB4-D8B3A9DD8030}" type="presParOf" srcId="{935A5CBC-4813-4974-A246-0839FF06F14B}" destId="{9FFD1BDC-8795-4310-A3DD-2C0A6675E231}" srcOrd="13" destOrd="0" presId="urn:microsoft.com/office/officeart/2005/8/layout/list1"/>
    <dgm:cxn modelId="{6737CBE4-2791-4CD0-B79F-9A38CE23D1C7}" type="presParOf" srcId="{935A5CBC-4813-4974-A246-0839FF06F14B}" destId="{F6B64640-B53F-4672-B54F-37C9EC727231}" srcOrd="14" destOrd="0" presId="urn:microsoft.com/office/officeart/2005/8/layout/list1"/>
    <dgm:cxn modelId="{8CA799BA-C403-4CC7-876A-E38B455D062D}" type="presParOf" srcId="{935A5CBC-4813-4974-A246-0839FF06F14B}" destId="{90CC930D-12E4-43AB-A87C-33300698FF8C}" srcOrd="15" destOrd="0" presId="urn:microsoft.com/office/officeart/2005/8/layout/list1"/>
    <dgm:cxn modelId="{89280E1D-9DEB-49D7-9B6D-EAA0841CAB85}" type="presParOf" srcId="{935A5CBC-4813-4974-A246-0839FF06F14B}" destId="{B794796E-6999-440B-AB85-C5753179C1C8}" srcOrd="16" destOrd="0" presId="urn:microsoft.com/office/officeart/2005/8/layout/list1"/>
    <dgm:cxn modelId="{3DC97A14-4A52-453B-9C35-1A4D24F51461}" type="presParOf" srcId="{B794796E-6999-440B-AB85-C5753179C1C8}" destId="{7EF3318D-C6B4-4270-A840-3BFD1C5B92F9}" srcOrd="0" destOrd="0" presId="urn:microsoft.com/office/officeart/2005/8/layout/list1"/>
    <dgm:cxn modelId="{8F63A14E-175D-4E59-AF84-BF846369E249}" type="presParOf" srcId="{B794796E-6999-440B-AB85-C5753179C1C8}" destId="{78C9C48B-B34B-439C-AB9F-CBE94A651DB4}" srcOrd="1" destOrd="0" presId="urn:microsoft.com/office/officeart/2005/8/layout/list1"/>
    <dgm:cxn modelId="{739EF7DD-CD40-4423-AD02-7E5579A4326C}" type="presParOf" srcId="{935A5CBC-4813-4974-A246-0839FF06F14B}" destId="{F8B4E39A-FFA3-42BE-A014-C0825FEFCB16}" srcOrd="17" destOrd="0" presId="urn:microsoft.com/office/officeart/2005/8/layout/list1"/>
    <dgm:cxn modelId="{DA199251-5CBD-4FC7-869E-26DB096A52C0}" type="presParOf" srcId="{935A5CBC-4813-4974-A246-0839FF06F14B}" destId="{D83C2D4B-67EB-42CF-8C63-C95A3568C8D4}"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857FED5-6A4D-4B90-B964-568DCDB50307}"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F9DEE3C8-A3F9-4F44-AB51-BF71853D62C3}">
      <dgm:prSet phldrT="[Text]" custT="1"/>
      <dgm:spPr>
        <a:blipFill rotWithShape="0">
          <a:blip xmlns:r="http://schemas.openxmlformats.org/officeDocument/2006/relationships" r:embed="rId1"/>
          <a:tile tx="0" ty="0" sx="100000" sy="100000" flip="none" algn="tl"/>
        </a:blip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d-ID" sz="1800" dirty="0" smtClean="0">
              <a:solidFill>
                <a:srgbClr val="002060"/>
              </a:solidFill>
            </a:rPr>
            <a:t>• 	Pada tab Type pilih jenis tampilan tanggal yang dinginkan. Lihat gambar berikut ;</a:t>
          </a:r>
          <a:endParaRPr lang="id-ID" sz="1800" dirty="0">
            <a:solidFill>
              <a:srgbClr val="002060"/>
            </a:solidFill>
          </a:endParaRPr>
        </a:p>
      </dgm:t>
    </dgm:pt>
    <dgm:pt modelId="{A43F142E-2EC1-49E1-B24C-4EE3BA35916A}" type="parTrans" cxnId="{F5C61063-BCAB-4185-B723-EFE1BA9BBA40}">
      <dgm:prSet/>
      <dgm:spPr/>
      <dgm:t>
        <a:bodyPr/>
        <a:lstStyle/>
        <a:p>
          <a:endParaRPr lang="id-ID"/>
        </a:p>
      </dgm:t>
    </dgm:pt>
    <dgm:pt modelId="{07DC0F9C-5393-413C-BD81-0E54872FEDFD}" type="sibTrans" cxnId="{F5C61063-BCAB-4185-B723-EFE1BA9BBA40}">
      <dgm:prSet/>
      <dgm:spPr/>
      <dgm:t>
        <a:bodyPr/>
        <a:lstStyle/>
        <a:p>
          <a:endParaRPr lang="id-ID"/>
        </a:p>
      </dgm:t>
    </dgm:pt>
    <dgm:pt modelId="{F8EE0B55-F256-4E8B-9CAE-44A0E938855B}" type="pres">
      <dgm:prSet presAssocID="{7857FED5-6A4D-4B90-B964-568DCDB50307}" presName="linear" presStyleCnt="0">
        <dgm:presLayoutVars>
          <dgm:dir/>
          <dgm:animLvl val="lvl"/>
          <dgm:resizeHandles val="exact"/>
        </dgm:presLayoutVars>
      </dgm:prSet>
      <dgm:spPr/>
      <dgm:t>
        <a:bodyPr/>
        <a:lstStyle/>
        <a:p>
          <a:endParaRPr lang="id-ID"/>
        </a:p>
      </dgm:t>
    </dgm:pt>
    <dgm:pt modelId="{A733C315-2E54-498D-B052-96701923DE94}" type="pres">
      <dgm:prSet presAssocID="{F9DEE3C8-A3F9-4F44-AB51-BF71853D62C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BB9CC7-B4B2-417C-B3ED-EE641505902B}" type="pres">
      <dgm:prSet presAssocID="{F9DEE3C8-A3F9-4F44-AB51-BF71853D62C3}" presName="parentLeftMargin" presStyleLbl="node1" presStyleIdx="0" presStyleCnt="1"/>
      <dgm:spPr/>
      <dgm:t>
        <a:bodyPr/>
        <a:lstStyle/>
        <a:p>
          <a:endParaRPr lang="id-ID"/>
        </a:p>
      </dgm:t>
    </dgm:pt>
    <dgm:pt modelId="{242C06CF-C24E-4068-8726-3C52B7D519C1}" type="pres">
      <dgm:prSet presAssocID="{F9DEE3C8-A3F9-4F44-AB51-BF71853D62C3}" presName="parentText" presStyleLbl="node1" presStyleIdx="0" presStyleCnt="1" custScaleX="123006" custScaleY="112980">
        <dgm:presLayoutVars>
          <dgm:chMax val="0"/>
          <dgm:bulletEnabled val="1"/>
        </dgm:presLayoutVars>
      </dgm:prSet>
      <dgm:spPr/>
      <dgm:t>
        <a:bodyPr/>
        <a:lstStyle/>
        <a:p>
          <a:endParaRPr lang="id-ID"/>
        </a:p>
      </dgm:t>
    </dgm:pt>
    <dgm:pt modelId="{D124C92D-0308-4529-A6C9-389AD616CA1D}" type="pres">
      <dgm:prSet presAssocID="{F9DEE3C8-A3F9-4F44-AB51-BF71853D62C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F3731353-35A8-46C6-A017-ED11B2051AA7}" type="pres">
      <dgm:prSet presAssocID="{F9DEE3C8-A3F9-4F44-AB51-BF71853D62C3}" presName="childText" presStyleLbl="conFgAcc1" presStyleIdx="0" presStyleCnt="1">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Lst>
  <dgm:cxnLst>
    <dgm:cxn modelId="{8DEE016C-8E9D-488D-B8D1-5DC3F288DC66}" type="presOf" srcId="{F9DEE3C8-A3F9-4F44-AB51-BF71853D62C3}" destId="{242C06CF-C24E-4068-8726-3C52B7D519C1}" srcOrd="1" destOrd="0" presId="urn:microsoft.com/office/officeart/2005/8/layout/list1"/>
    <dgm:cxn modelId="{F5C61063-BCAB-4185-B723-EFE1BA9BBA40}" srcId="{7857FED5-6A4D-4B90-B964-568DCDB50307}" destId="{F9DEE3C8-A3F9-4F44-AB51-BF71853D62C3}" srcOrd="0" destOrd="0" parTransId="{A43F142E-2EC1-49E1-B24C-4EE3BA35916A}" sibTransId="{07DC0F9C-5393-413C-BD81-0E54872FEDFD}"/>
    <dgm:cxn modelId="{DA97C742-02F0-4275-93B4-2F394165B3A9}" type="presOf" srcId="{7857FED5-6A4D-4B90-B964-568DCDB50307}" destId="{F8EE0B55-F256-4E8B-9CAE-44A0E938855B}" srcOrd="0" destOrd="0" presId="urn:microsoft.com/office/officeart/2005/8/layout/list1"/>
    <dgm:cxn modelId="{D3AF98F9-9047-4127-8B27-EB010B02D97E}" type="presOf" srcId="{F9DEE3C8-A3F9-4F44-AB51-BF71853D62C3}" destId="{5ABB9CC7-B4B2-417C-B3ED-EE641505902B}" srcOrd="0" destOrd="0" presId="urn:microsoft.com/office/officeart/2005/8/layout/list1"/>
    <dgm:cxn modelId="{A2EE5D2B-F5B5-40B7-A174-D8E469BF5E8A}" type="presParOf" srcId="{F8EE0B55-F256-4E8B-9CAE-44A0E938855B}" destId="{A733C315-2E54-498D-B052-96701923DE94}" srcOrd="0" destOrd="0" presId="urn:microsoft.com/office/officeart/2005/8/layout/list1"/>
    <dgm:cxn modelId="{42C9060F-65E4-4848-9838-FF013C14FE35}" type="presParOf" srcId="{A733C315-2E54-498D-B052-96701923DE94}" destId="{5ABB9CC7-B4B2-417C-B3ED-EE641505902B}" srcOrd="0" destOrd="0" presId="urn:microsoft.com/office/officeart/2005/8/layout/list1"/>
    <dgm:cxn modelId="{B6EB0997-EFA5-4B66-B2DD-1ED6FE222E4B}" type="presParOf" srcId="{A733C315-2E54-498D-B052-96701923DE94}" destId="{242C06CF-C24E-4068-8726-3C52B7D519C1}" srcOrd="1" destOrd="0" presId="urn:microsoft.com/office/officeart/2005/8/layout/list1"/>
    <dgm:cxn modelId="{29B36E7A-600D-482D-9D70-7DA23749B9FF}" type="presParOf" srcId="{F8EE0B55-F256-4E8B-9CAE-44A0E938855B}" destId="{D124C92D-0308-4529-A6C9-389AD616CA1D}" srcOrd="1" destOrd="0" presId="urn:microsoft.com/office/officeart/2005/8/layout/list1"/>
    <dgm:cxn modelId="{0EE9319D-CB29-4B00-AA02-142F2DDCDBC4}" type="presParOf" srcId="{F8EE0B55-F256-4E8B-9CAE-44A0E938855B}" destId="{F3731353-35A8-46C6-A017-ED11B2051AA7}"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857FED5-6A4D-4B90-B964-568DCDB50307}"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F9DEE3C8-A3F9-4F44-AB51-BF71853D62C3}">
      <dgm:prSet phldrT="[Text]" custT="1"/>
      <dgm:spPr>
        <a:blipFill rotWithShape="0">
          <a:blip xmlns:r="http://schemas.openxmlformats.org/officeDocument/2006/relationships" r:embed="rId1"/>
          <a:tile tx="0" ty="0" sx="100000" sy="100000" flip="none" algn="tl"/>
        </a:blip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solidFill>
                <a:srgbClr val="002060"/>
              </a:solidFill>
            </a:rPr>
            <a:t>•	Klik OK untuk menutup jendela ini. Maka sel/range yang disorot tadi akan berubah sesuai dengan format yang telah diset tadi.</a:t>
          </a:r>
          <a:endParaRPr lang="id-ID" sz="1800" dirty="0">
            <a:solidFill>
              <a:srgbClr val="002060"/>
            </a:solidFill>
          </a:endParaRPr>
        </a:p>
      </dgm:t>
    </dgm:pt>
    <dgm:pt modelId="{A43F142E-2EC1-49E1-B24C-4EE3BA35916A}" type="parTrans" cxnId="{F5C61063-BCAB-4185-B723-EFE1BA9BBA40}">
      <dgm:prSet/>
      <dgm:spPr/>
      <dgm:t>
        <a:bodyPr/>
        <a:lstStyle/>
        <a:p>
          <a:endParaRPr lang="id-ID"/>
        </a:p>
      </dgm:t>
    </dgm:pt>
    <dgm:pt modelId="{07DC0F9C-5393-413C-BD81-0E54872FEDFD}" type="sibTrans" cxnId="{F5C61063-BCAB-4185-B723-EFE1BA9BBA40}">
      <dgm:prSet/>
      <dgm:spPr/>
      <dgm:t>
        <a:bodyPr/>
        <a:lstStyle/>
        <a:p>
          <a:endParaRPr lang="id-ID"/>
        </a:p>
      </dgm:t>
    </dgm:pt>
    <dgm:pt modelId="{F8EE0B55-F256-4E8B-9CAE-44A0E938855B}" type="pres">
      <dgm:prSet presAssocID="{7857FED5-6A4D-4B90-B964-568DCDB50307}" presName="linear" presStyleCnt="0">
        <dgm:presLayoutVars>
          <dgm:dir/>
          <dgm:animLvl val="lvl"/>
          <dgm:resizeHandles val="exact"/>
        </dgm:presLayoutVars>
      </dgm:prSet>
      <dgm:spPr/>
      <dgm:t>
        <a:bodyPr/>
        <a:lstStyle/>
        <a:p>
          <a:endParaRPr lang="id-ID"/>
        </a:p>
      </dgm:t>
    </dgm:pt>
    <dgm:pt modelId="{A733C315-2E54-498D-B052-96701923DE94}" type="pres">
      <dgm:prSet presAssocID="{F9DEE3C8-A3F9-4F44-AB51-BF71853D62C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BB9CC7-B4B2-417C-B3ED-EE641505902B}" type="pres">
      <dgm:prSet presAssocID="{F9DEE3C8-A3F9-4F44-AB51-BF71853D62C3}" presName="parentLeftMargin" presStyleLbl="node1" presStyleIdx="0" presStyleCnt="1"/>
      <dgm:spPr/>
      <dgm:t>
        <a:bodyPr/>
        <a:lstStyle/>
        <a:p>
          <a:endParaRPr lang="id-ID"/>
        </a:p>
      </dgm:t>
    </dgm:pt>
    <dgm:pt modelId="{242C06CF-C24E-4068-8726-3C52B7D519C1}" type="pres">
      <dgm:prSet presAssocID="{F9DEE3C8-A3F9-4F44-AB51-BF71853D62C3}" presName="parentText" presStyleLbl="node1" presStyleIdx="0" presStyleCnt="1" custScaleX="123006" custScaleY="112980">
        <dgm:presLayoutVars>
          <dgm:chMax val="0"/>
          <dgm:bulletEnabled val="1"/>
        </dgm:presLayoutVars>
      </dgm:prSet>
      <dgm:spPr/>
      <dgm:t>
        <a:bodyPr/>
        <a:lstStyle/>
        <a:p>
          <a:endParaRPr lang="id-ID"/>
        </a:p>
      </dgm:t>
    </dgm:pt>
    <dgm:pt modelId="{D124C92D-0308-4529-A6C9-389AD616CA1D}" type="pres">
      <dgm:prSet presAssocID="{F9DEE3C8-A3F9-4F44-AB51-BF71853D62C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F3731353-35A8-46C6-A017-ED11B2051AA7}" type="pres">
      <dgm:prSet presAssocID="{F9DEE3C8-A3F9-4F44-AB51-BF71853D62C3}" presName="childText" presStyleLbl="conFgAcc1" presStyleIdx="0" presStyleCnt="1">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Lst>
  <dgm:cxnLst>
    <dgm:cxn modelId="{7B573653-F97C-4196-BE2D-6FBA12CBC5FD}" type="presOf" srcId="{7857FED5-6A4D-4B90-B964-568DCDB50307}" destId="{F8EE0B55-F256-4E8B-9CAE-44A0E938855B}" srcOrd="0" destOrd="0" presId="urn:microsoft.com/office/officeart/2005/8/layout/list1"/>
    <dgm:cxn modelId="{2D456D78-935C-46B3-9A51-FD8A7036070B}" type="presOf" srcId="{F9DEE3C8-A3F9-4F44-AB51-BF71853D62C3}" destId="{242C06CF-C24E-4068-8726-3C52B7D519C1}" srcOrd="1" destOrd="0" presId="urn:microsoft.com/office/officeart/2005/8/layout/list1"/>
    <dgm:cxn modelId="{898D3805-4E90-4A9E-99C9-FD2F29760876}" type="presOf" srcId="{F9DEE3C8-A3F9-4F44-AB51-BF71853D62C3}" destId="{5ABB9CC7-B4B2-417C-B3ED-EE641505902B}" srcOrd="0" destOrd="0" presId="urn:microsoft.com/office/officeart/2005/8/layout/list1"/>
    <dgm:cxn modelId="{F5C61063-BCAB-4185-B723-EFE1BA9BBA40}" srcId="{7857FED5-6A4D-4B90-B964-568DCDB50307}" destId="{F9DEE3C8-A3F9-4F44-AB51-BF71853D62C3}" srcOrd="0" destOrd="0" parTransId="{A43F142E-2EC1-49E1-B24C-4EE3BA35916A}" sibTransId="{07DC0F9C-5393-413C-BD81-0E54872FEDFD}"/>
    <dgm:cxn modelId="{9CCCFB30-F362-4634-9578-FCE330CA2239}" type="presParOf" srcId="{F8EE0B55-F256-4E8B-9CAE-44A0E938855B}" destId="{A733C315-2E54-498D-B052-96701923DE94}" srcOrd="0" destOrd="0" presId="urn:microsoft.com/office/officeart/2005/8/layout/list1"/>
    <dgm:cxn modelId="{B5DCD350-2789-4972-BD97-76C1A3CC94B6}" type="presParOf" srcId="{A733C315-2E54-498D-B052-96701923DE94}" destId="{5ABB9CC7-B4B2-417C-B3ED-EE641505902B}" srcOrd="0" destOrd="0" presId="urn:microsoft.com/office/officeart/2005/8/layout/list1"/>
    <dgm:cxn modelId="{AEEC84B8-B7FC-4988-84C3-94B44BFE85AC}" type="presParOf" srcId="{A733C315-2E54-498D-B052-96701923DE94}" destId="{242C06CF-C24E-4068-8726-3C52B7D519C1}" srcOrd="1" destOrd="0" presId="urn:microsoft.com/office/officeart/2005/8/layout/list1"/>
    <dgm:cxn modelId="{78B73081-0E77-4868-A27F-41B452DD95AA}" type="presParOf" srcId="{F8EE0B55-F256-4E8B-9CAE-44A0E938855B}" destId="{D124C92D-0308-4529-A6C9-389AD616CA1D}" srcOrd="1" destOrd="0" presId="urn:microsoft.com/office/officeart/2005/8/layout/list1"/>
    <dgm:cxn modelId="{2C224906-EB83-434F-9423-057103079BAA}" type="presParOf" srcId="{F8EE0B55-F256-4E8B-9CAE-44A0E938855B}" destId="{F3731353-35A8-46C6-A017-ED11B2051AA7}"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6F48B17-4F3D-47F8-A109-B8D64467844D}"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id-ID"/>
        </a:p>
      </dgm:t>
    </dgm:pt>
    <dgm:pt modelId="{E20B2A25-06D9-43C2-ABB9-78AD90CE886B}">
      <dgm:prSet phldrT="[Text]" custT="1"/>
      <dgm:spPr/>
      <dgm:t>
        <a:bodyPr/>
        <a:lstStyle/>
        <a:p>
          <a:r>
            <a:rPr lang="id-ID" sz="1800" dirty="0" smtClean="0"/>
            <a:t>•	Letakkan penunjuk sel diposisi yang dinginkan.</a:t>
          </a:r>
          <a:endParaRPr lang="id-ID" sz="1800" dirty="0"/>
        </a:p>
      </dgm:t>
    </dgm:pt>
    <dgm:pt modelId="{F5D46FC5-5B8A-4F1D-B1ED-703A92348E3D}" type="parTrans" cxnId="{C94A0C47-0DE3-4D91-A381-7E48E354C842}">
      <dgm:prSet/>
      <dgm:spPr/>
      <dgm:t>
        <a:bodyPr/>
        <a:lstStyle/>
        <a:p>
          <a:endParaRPr lang="id-ID"/>
        </a:p>
      </dgm:t>
    </dgm:pt>
    <dgm:pt modelId="{CAC2599C-7F90-402B-ADBB-184C23DAA038}" type="sibTrans" cxnId="{C94A0C47-0DE3-4D91-A381-7E48E354C842}">
      <dgm:prSet/>
      <dgm:spPr/>
      <dgm:t>
        <a:bodyPr/>
        <a:lstStyle/>
        <a:p>
          <a:endParaRPr lang="id-ID"/>
        </a:p>
      </dgm:t>
    </dgm:pt>
    <dgm:pt modelId="{D4FBBA37-5100-4652-8496-C11802ECB9C2}">
      <dgm:prSet phldrT="[Text]" custT="1"/>
      <dgm:spPr/>
      <dgm:t>
        <a:bodyPr/>
        <a:lstStyle/>
        <a:p>
          <a:r>
            <a:rPr lang="id-ID" sz="1800" dirty="0" smtClean="0"/>
            <a:t>•	Ketikkan waktu/jam yang dinginkan, misalnya jam 2 siang lewat 25 menit 	dengan cara 14:25</a:t>
          </a:r>
          <a:endParaRPr lang="id-ID" sz="1800" dirty="0"/>
        </a:p>
      </dgm:t>
    </dgm:pt>
    <dgm:pt modelId="{6BF78889-0A51-4073-9966-CF83A840501E}" type="parTrans" cxnId="{DFA49961-574F-4C03-A27D-467A91D53A56}">
      <dgm:prSet/>
      <dgm:spPr/>
      <dgm:t>
        <a:bodyPr/>
        <a:lstStyle/>
        <a:p>
          <a:endParaRPr lang="id-ID"/>
        </a:p>
      </dgm:t>
    </dgm:pt>
    <dgm:pt modelId="{35C6EB4B-57D9-41DB-BE05-962505988A86}" type="sibTrans" cxnId="{DFA49961-574F-4C03-A27D-467A91D53A56}">
      <dgm:prSet/>
      <dgm:spPr/>
      <dgm:t>
        <a:bodyPr/>
        <a:lstStyle/>
        <a:p>
          <a:endParaRPr lang="id-ID"/>
        </a:p>
      </dgm:t>
    </dgm:pt>
    <dgm:pt modelId="{C367720A-9898-495B-A9F4-2161547563D3}">
      <dgm:prSet phldrT="[Text]" custT="1"/>
      <dgm:spPr/>
      <dgm:t>
        <a:bodyPr/>
        <a:lstStyle/>
        <a:p>
          <a:r>
            <a:rPr lang="id-ID" sz="1800" dirty="0" smtClean="0"/>
            <a:t>•	Sorotlah sel/range tersebut untuk diubah tampilan format waktunya.</a:t>
          </a:r>
          <a:endParaRPr lang="id-ID" sz="1800" dirty="0"/>
        </a:p>
      </dgm:t>
    </dgm:pt>
    <dgm:pt modelId="{B8EC9239-6B95-49D8-B8BB-DB475FFE4657}" type="parTrans" cxnId="{14FB34B4-8AD7-42C8-97E9-4FABB24DAD05}">
      <dgm:prSet/>
      <dgm:spPr/>
      <dgm:t>
        <a:bodyPr/>
        <a:lstStyle/>
        <a:p>
          <a:endParaRPr lang="id-ID"/>
        </a:p>
      </dgm:t>
    </dgm:pt>
    <dgm:pt modelId="{5488F345-7D5B-4611-9CA3-3232CC41D269}" type="sibTrans" cxnId="{14FB34B4-8AD7-42C8-97E9-4FABB24DAD05}">
      <dgm:prSet/>
      <dgm:spPr/>
      <dgm:t>
        <a:bodyPr/>
        <a:lstStyle/>
        <a:p>
          <a:endParaRPr lang="id-ID"/>
        </a:p>
      </dgm:t>
    </dgm:pt>
    <dgm:pt modelId="{226DD314-BDD1-487F-9EF7-C73540D25EF6}">
      <dgm:prSet custT="1"/>
      <dgm:spPr/>
      <dgm:t>
        <a:bodyPr/>
        <a:lstStyle/>
        <a:p>
          <a:r>
            <a:rPr lang="id-ID" sz="1800" dirty="0" smtClean="0"/>
            <a:t>•	Pilih dan klik menu Format, Cell, maka kotak dialog format cell akan 	ditampilkan.</a:t>
          </a:r>
          <a:endParaRPr lang="id-ID" sz="1800" dirty="0"/>
        </a:p>
      </dgm:t>
    </dgm:pt>
    <dgm:pt modelId="{6A83B92E-ADBD-4900-91E4-501A58D6DA3A}" type="parTrans" cxnId="{82BBA797-60B9-4274-A075-61E8AC1EE032}">
      <dgm:prSet/>
      <dgm:spPr/>
      <dgm:t>
        <a:bodyPr/>
        <a:lstStyle/>
        <a:p>
          <a:endParaRPr lang="id-ID"/>
        </a:p>
      </dgm:t>
    </dgm:pt>
    <dgm:pt modelId="{969BB13C-E680-47BC-9B92-2986300ECA8F}" type="sibTrans" cxnId="{82BBA797-60B9-4274-A075-61E8AC1EE032}">
      <dgm:prSet/>
      <dgm:spPr/>
      <dgm:t>
        <a:bodyPr/>
        <a:lstStyle/>
        <a:p>
          <a:endParaRPr lang="id-ID"/>
        </a:p>
      </dgm:t>
    </dgm:pt>
    <dgm:pt modelId="{D198987A-29C0-4725-BA98-12A9F8578313}">
      <dgm:prSet custT="1"/>
      <dgm:spPr/>
      <dgm:t>
        <a:bodyPr/>
        <a:lstStyle/>
        <a:p>
          <a:r>
            <a:rPr lang="id-ID" sz="1800" dirty="0" smtClean="0"/>
            <a:t>•	Pada kotak dialog tersebut, klik tab Number dan pilih Time pada daftar 	pilihan Category.</a:t>
          </a:r>
          <a:endParaRPr lang="id-ID" sz="1800" dirty="0"/>
        </a:p>
      </dgm:t>
    </dgm:pt>
    <dgm:pt modelId="{53A297A0-BDD1-45F8-9564-738DEC672FF3}" type="parTrans" cxnId="{89A76E27-EA26-4F12-8863-AEBB887DDCA4}">
      <dgm:prSet/>
      <dgm:spPr/>
      <dgm:t>
        <a:bodyPr/>
        <a:lstStyle/>
        <a:p>
          <a:endParaRPr lang="id-ID"/>
        </a:p>
      </dgm:t>
    </dgm:pt>
    <dgm:pt modelId="{F86BB703-06D4-498F-A00B-30D1682508F9}" type="sibTrans" cxnId="{89A76E27-EA26-4F12-8863-AEBB887DDCA4}">
      <dgm:prSet/>
      <dgm:spPr/>
      <dgm:t>
        <a:bodyPr/>
        <a:lstStyle/>
        <a:p>
          <a:endParaRPr lang="id-ID"/>
        </a:p>
      </dgm:t>
    </dgm:pt>
    <dgm:pt modelId="{935A5CBC-4813-4974-A246-0839FF06F14B}" type="pres">
      <dgm:prSet presAssocID="{46F48B17-4F3D-47F8-A109-B8D64467844D}" presName="linear" presStyleCnt="0">
        <dgm:presLayoutVars>
          <dgm:dir/>
          <dgm:animLvl val="lvl"/>
          <dgm:resizeHandles val="exact"/>
        </dgm:presLayoutVars>
      </dgm:prSet>
      <dgm:spPr/>
      <dgm:t>
        <a:bodyPr/>
        <a:lstStyle/>
        <a:p>
          <a:endParaRPr lang="id-ID"/>
        </a:p>
      </dgm:t>
    </dgm:pt>
    <dgm:pt modelId="{3673690E-9870-420D-87A9-5C82C7CEB110}" type="pres">
      <dgm:prSet presAssocID="{E20B2A25-06D9-43C2-ABB9-78AD90CE886B}" presName="parentLin" presStyleCnt="0"/>
      <dgm:spPr/>
      <dgm:t>
        <a:bodyPr/>
        <a:lstStyle/>
        <a:p>
          <a:endParaRPr lang="id-ID"/>
        </a:p>
      </dgm:t>
    </dgm:pt>
    <dgm:pt modelId="{BBE60749-9735-4F84-97D1-71D2A9CFA483}" type="pres">
      <dgm:prSet presAssocID="{E20B2A25-06D9-43C2-ABB9-78AD90CE886B}" presName="parentLeftMargin" presStyleLbl="node1" presStyleIdx="0" presStyleCnt="5"/>
      <dgm:spPr/>
      <dgm:t>
        <a:bodyPr/>
        <a:lstStyle/>
        <a:p>
          <a:endParaRPr lang="id-ID"/>
        </a:p>
      </dgm:t>
    </dgm:pt>
    <dgm:pt modelId="{6FC186F7-6EBE-4D84-BF1A-F62A316C728C}" type="pres">
      <dgm:prSet presAssocID="{E20B2A25-06D9-43C2-ABB9-78AD90CE886B}" presName="parentText" presStyleLbl="node1" presStyleIdx="0" presStyleCnt="5" custScaleX="123713">
        <dgm:presLayoutVars>
          <dgm:chMax val="0"/>
          <dgm:bulletEnabled val="1"/>
        </dgm:presLayoutVars>
      </dgm:prSet>
      <dgm:spPr/>
      <dgm:t>
        <a:bodyPr/>
        <a:lstStyle/>
        <a:p>
          <a:endParaRPr lang="id-ID"/>
        </a:p>
      </dgm:t>
    </dgm:pt>
    <dgm:pt modelId="{63A4AFD1-3855-4FD9-AA52-A2E23908FB46}" type="pres">
      <dgm:prSet presAssocID="{E20B2A25-06D9-43C2-ABB9-78AD90CE886B}" presName="negativeSpace" presStyleCnt="0"/>
      <dgm:spPr/>
      <dgm:t>
        <a:bodyPr/>
        <a:lstStyle/>
        <a:p>
          <a:endParaRPr lang="id-ID"/>
        </a:p>
      </dgm:t>
    </dgm:pt>
    <dgm:pt modelId="{5A7102BC-B209-4011-AC1E-FC18C065E838}" type="pres">
      <dgm:prSet presAssocID="{E20B2A25-06D9-43C2-ABB9-78AD90CE886B}" presName="childText" presStyleLbl="conFgAcc1" presStyleIdx="0" presStyleCnt="5">
        <dgm:presLayoutVars>
          <dgm:bulletEnabled val="1"/>
        </dgm:presLayoutVars>
      </dgm:prSet>
      <dgm:spPr>
        <a:solidFill>
          <a:srgbClr val="00B050">
            <a:alpha val="90000"/>
          </a:srgbClr>
        </a:solidFill>
      </dgm:spPr>
      <dgm:t>
        <a:bodyPr/>
        <a:lstStyle/>
        <a:p>
          <a:endParaRPr lang="id-ID"/>
        </a:p>
      </dgm:t>
    </dgm:pt>
    <dgm:pt modelId="{E98BEFF0-22F0-4867-B493-F9C01AA0039B}" type="pres">
      <dgm:prSet presAssocID="{CAC2599C-7F90-402B-ADBB-184C23DAA038}" presName="spaceBetweenRectangles" presStyleCnt="0"/>
      <dgm:spPr/>
      <dgm:t>
        <a:bodyPr/>
        <a:lstStyle/>
        <a:p>
          <a:endParaRPr lang="id-ID"/>
        </a:p>
      </dgm:t>
    </dgm:pt>
    <dgm:pt modelId="{58C4F767-3916-4771-A88F-189FC8F14887}" type="pres">
      <dgm:prSet presAssocID="{D4FBBA37-5100-4652-8496-C11802ECB9C2}" presName="parentLin" presStyleCnt="0"/>
      <dgm:spPr/>
      <dgm:t>
        <a:bodyPr/>
        <a:lstStyle/>
        <a:p>
          <a:endParaRPr lang="id-ID"/>
        </a:p>
      </dgm:t>
    </dgm:pt>
    <dgm:pt modelId="{27838A9E-A553-4140-A879-CA80D1A801E0}" type="pres">
      <dgm:prSet presAssocID="{D4FBBA37-5100-4652-8496-C11802ECB9C2}" presName="parentLeftMargin" presStyleLbl="node1" presStyleIdx="0" presStyleCnt="5"/>
      <dgm:spPr/>
      <dgm:t>
        <a:bodyPr/>
        <a:lstStyle/>
        <a:p>
          <a:endParaRPr lang="id-ID"/>
        </a:p>
      </dgm:t>
    </dgm:pt>
    <dgm:pt modelId="{A26A4AE0-1288-44A9-9D7A-4AAF5160746B}" type="pres">
      <dgm:prSet presAssocID="{D4FBBA37-5100-4652-8496-C11802ECB9C2}" presName="parentText" presStyleLbl="node1" presStyleIdx="1" presStyleCnt="5" custScaleX="123713">
        <dgm:presLayoutVars>
          <dgm:chMax val="0"/>
          <dgm:bulletEnabled val="1"/>
        </dgm:presLayoutVars>
      </dgm:prSet>
      <dgm:spPr/>
      <dgm:t>
        <a:bodyPr/>
        <a:lstStyle/>
        <a:p>
          <a:endParaRPr lang="id-ID"/>
        </a:p>
      </dgm:t>
    </dgm:pt>
    <dgm:pt modelId="{D7B26B00-7676-4F32-8B0F-827B5419937D}" type="pres">
      <dgm:prSet presAssocID="{D4FBBA37-5100-4652-8496-C11802ECB9C2}" presName="negativeSpace" presStyleCnt="0"/>
      <dgm:spPr/>
      <dgm:t>
        <a:bodyPr/>
        <a:lstStyle/>
        <a:p>
          <a:endParaRPr lang="id-ID"/>
        </a:p>
      </dgm:t>
    </dgm:pt>
    <dgm:pt modelId="{41736166-56B5-452F-9A22-2376B0401A30}" type="pres">
      <dgm:prSet presAssocID="{D4FBBA37-5100-4652-8496-C11802ECB9C2}" presName="childText" presStyleLbl="conFgAcc1" presStyleIdx="1" presStyleCnt="5">
        <dgm:presLayoutVars>
          <dgm:bulletEnabled val="1"/>
        </dgm:presLayoutVars>
      </dgm:prSet>
      <dgm:spPr>
        <a:solidFill>
          <a:srgbClr val="00B050">
            <a:alpha val="90000"/>
          </a:srgbClr>
        </a:solidFill>
      </dgm:spPr>
      <dgm:t>
        <a:bodyPr/>
        <a:lstStyle/>
        <a:p>
          <a:endParaRPr lang="id-ID"/>
        </a:p>
      </dgm:t>
    </dgm:pt>
    <dgm:pt modelId="{74270C82-8ECF-4C80-93C1-74BBF739E2FF}" type="pres">
      <dgm:prSet presAssocID="{35C6EB4B-57D9-41DB-BE05-962505988A86}" presName="spaceBetweenRectangles" presStyleCnt="0"/>
      <dgm:spPr/>
      <dgm:t>
        <a:bodyPr/>
        <a:lstStyle/>
        <a:p>
          <a:endParaRPr lang="id-ID"/>
        </a:p>
      </dgm:t>
    </dgm:pt>
    <dgm:pt modelId="{E84AC500-0D76-4E04-817F-8C6B6A7F2597}" type="pres">
      <dgm:prSet presAssocID="{C367720A-9898-495B-A9F4-2161547563D3}" presName="parentLin" presStyleCnt="0"/>
      <dgm:spPr/>
      <dgm:t>
        <a:bodyPr/>
        <a:lstStyle/>
        <a:p>
          <a:endParaRPr lang="id-ID"/>
        </a:p>
      </dgm:t>
    </dgm:pt>
    <dgm:pt modelId="{58A35AA2-0384-4AD8-87DC-D2C60AB1492F}" type="pres">
      <dgm:prSet presAssocID="{C367720A-9898-495B-A9F4-2161547563D3}" presName="parentLeftMargin" presStyleLbl="node1" presStyleIdx="1" presStyleCnt="5"/>
      <dgm:spPr/>
      <dgm:t>
        <a:bodyPr/>
        <a:lstStyle/>
        <a:p>
          <a:endParaRPr lang="id-ID"/>
        </a:p>
      </dgm:t>
    </dgm:pt>
    <dgm:pt modelId="{8D642A63-8338-4A1E-A258-327CE2E9D065}" type="pres">
      <dgm:prSet presAssocID="{C367720A-9898-495B-A9F4-2161547563D3}" presName="parentText" presStyleLbl="node1" presStyleIdx="2" presStyleCnt="5" custScaleX="123713">
        <dgm:presLayoutVars>
          <dgm:chMax val="0"/>
          <dgm:bulletEnabled val="1"/>
        </dgm:presLayoutVars>
      </dgm:prSet>
      <dgm:spPr/>
      <dgm:t>
        <a:bodyPr/>
        <a:lstStyle/>
        <a:p>
          <a:endParaRPr lang="id-ID"/>
        </a:p>
      </dgm:t>
    </dgm:pt>
    <dgm:pt modelId="{23E56A64-AD40-41CF-A59D-D4AFB4A9A51A}" type="pres">
      <dgm:prSet presAssocID="{C367720A-9898-495B-A9F4-2161547563D3}" presName="negativeSpace" presStyleCnt="0"/>
      <dgm:spPr/>
      <dgm:t>
        <a:bodyPr/>
        <a:lstStyle/>
        <a:p>
          <a:endParaRPr lang="id-ID"/>
        </a:p>
      </dgm:t>
    </dgm:pt>
    <dgm:pt modelId="{5AA70722-A386-4465-A6CE-89134078CEA3}" type="pres">
      <dgm:prSet presAssocID="{C367720A-9898-495B-A9F4-2161547563D3}" presName="childText" presStyleLbl="conFgAcc1" presStyleIdx="2" presStyleCnt="5">
        <dgm:presLayoutVars>
          <dgm:bulletEnabled val="1"/>
        </dgm:presLayoutVars>
      </dgm:prSet>
      <dgm:spPr>
        <a:solidFill>
          <a:srgbClr val="00B050">
            <a:alpha val="90000"/>
          </a:srgbClr>
        </a:solidFill>
      </dgm:spPr>
      <dgm:t>
        <a:bodyPr/>
        <a:lstStyle/>
        <a:p>
          <a:endParaRPr lang="id-ID"/>
        </a:p>
      </dgm:t>
    </dgm:pt>
    <dgm:pt modelId="{1EB4E617-9B3B-490A-8957-9FEF18A845F6}" type="pres">
      <dgm:prSet presAssocID="{5488F345-7D5B-4611-9CA3-3232CC41D269}" presName="spaceBetweenRectangles" presStyleCnt="0"/>
      <dgm:spPr/>
      <dgm:t>
        <a:bodyPr/>
        <a:lstStyle/>
        <a:p>
          <a:endParaRPr lang="id-ID"/>
        </a:p>
      </dgm:t>
    </dgm:pt>
    <dgm:pt modelId="{5F8B0CD1-EF25-40E4-A55B-C6E335D24320}" type="pres">
      <dgm:prSet presAssocID="{226DD314-BDD1-487F-9EF7-C73540D25EF6}" presName="parentLin" presStyleCnt="0"/>
      <dgm:spPr/>
      <dgm:t>
        <a:bodyPr/>
        <a:lstStyle/>
        <a:p>
          <a:endParaRPr lang="id-ID"/>
        </a:p>
      </dgm:t>
    </dgm:pt>
    <dgm:pt modelId="{9210CE80-459C-49DD-B1EF-1CA16612B47B}" type="pres">
      <dgm:prSet presAssocID="{226DD314-BDD1-487F-9EF7-C73540D25EF6}" presName="parentLeftMargin" presStyleLbl="node1" presStyleIdx="2" presStyleCnt="5"/>
      <dgm:spPr/>
      <dgm:t>
        <a:bodyPr/>
        <a:lstStyle/>
        <a:p>
          <a:endParaRPr lang="id-ID"/>
        </a:p>
      </dgm:t>
    </dgm:pt>
    <dgm:pt modelId="{4D5226ED-DD35-4599-A895-84F4F0FC54BE}" type="pres">
      <dgm:prSet presAssocID="{226DD314-BDD1-487F-9EF7-C73540D25EF6}" presName="parentText" presStyleLbl="node1" presStyleIdx="3" presStyleCnt="5" custScaleX="123713">
        <dgm:presLayoutVars>
          <dgm:chMax val="0"/>
          <dgm:bulletEnabled val="1"/>
        </dgm:presLayoutVars>
      </dgm:prSet>
      <dgm:spPr/>
      <dgm:t>
        <a:bodyPr/>
        <a:lstStyle/>
        <a:p>
          <a:endParaRPr lang="id-ID"/>
        </a:p>
      </dgm:t>
    </dgm:pt>
    <dgm:pt modelId="{9FFD1BDC-8795-4310-A3DD-2C0A6675E231}" type="pres">
      <dgm:prSet presAssocID="{226DD314-BDD1-487F-9EF7-C73540D25EF6}" presName="negativeSpace" presStyleCnt="0"/>
      <dgm:spPr/>
      <dgm:t>
        <a:bodyPr/>
        <a:lstStyle/>
        <a:p>
          <a:endParaRPr lang="id-ID"/>
        </a:p>
      </dgm:t>
    </dgm:pt>
    <dgm:pt modelId="{F6B64640-B53F-4672-B54F-37C9EC727231}" type="pres">
      <dgm:prSet presAssocID="{226DD314-BDD1-487F-9EF7-C73540D25EF6}" presName="childText" presStyleLbl="conFgAcc1" presStyleIdx="3" presStyleCnt="5">
        <dgm:presLayoutVars>
          <dgm:bulletEnabled val="1"/>
        </dgm:presLayoutVars>
      </dgm:prSet>
      <dgm:spPr>
        <a:solidFill>
          <a:srgbClr val="00B050">
            <a:alpha val="90000"/>
          </a:srgbClr>
        </a:solidFill>
      </dgm:spPr>
      <dgm:t>
        <a:bodyPr/>
        <a:lstStyle/>
        <a:p>
          <a:endParaRPr lang="id-ID"/>
        </a:p>
      </dgm:t>
    </dgm:pt>
    <dgm:pt modelId="{90CC930D-12E4-43AB-A87C-33300698FF8C}" type="pres">
      <dgm:prSet presAssocID="{969BB13C-E680-47BC-9B92-2986300ECA8F}" presName="spaceBetweenRectangles" presStyleCnt="0"/>
      <dgm:spPr/>
      <dgm:t>
        <a:bodyPr/>
        <a:lstStyle/>
        <a:p>
          <a:endParaRPr lang="id-ID"/>
        </a:p>
      </dgm:t>
    </dgm:pt>
    <dgm:pt modelId="{B794796E-6999-440B-AB85-C5753179C1C8}" type="pres">
      <dgm:prSet presAssocID="{D198987A-29C0-4725-BA98-12A9F8578313}" presName="parentLin" presStyleCnt="0"/>
      <dgm:spPr/>
      <dgm:t>
        <a:bodyPr/>
        <a:lstStyle/>
        <a:p>
          <a:endParaRPr lang="id-ID"/>
        </a:p>
      </dgm:t>
    </dgm:pt>
    <dgm:pt modelId="{7EF3318D-C6B4-4270-A840-3BFD1C5B92F9}" type="pres">
      <dgm:prSet presAssocID="{D198987A-29C0-4725-BA98-12A9F8578313}" presName="parentLeftMargin" presStyleLbl="node1" presStyleIdx="3" presStyleCnt="5"/>
      <dgm:spPr/>
      <dgm:t>
        <a:bodyPr/>
        <a:lstStyle/>
        <a:p>
          <a:endParaRPr lang="id-ID"/>
        </a:p>
      </dgm:t>
    </dgm:pt>
    <dgm:pt modelId="{78C9C48B-B34B-439C-AB9F-CBE94A651DB4}" type="pres">
      <dgm:prSet presAssocID="{D198987A-29C0-4725-BA98-12A9F8578313}" presName="parentText" presStyleLbl="node1" presStyleIdx="4" presStyleCnt="5" custScaleX="123713">
        <dgm:presLayoutVars>
          <dgm:chMax val="0"/>
          <dgm:bulletEnabled val="1"/>
        </dgm:presLayoutVars>
      </dgm:prSet>
      <dgm:spPr/>
      <dgm:t>
        <a:bodyPr/>
        <a:lstStyle/>
        <a:p>
          <a:endParaRPr lang="id-ID"/>
        </a:p>
      </dgm:t>
    </dgm:pt>
    <dgm:pt modelId="{F8B4E39A-FFA3-42BE-A014-C0825FEFCB16}" type="pres">
      <dgm:prSet presAssocID="{D198987A-29C0-4725-BA98-12A9F8578313}" presName="negativeSpace" presStyleCnt="0"/>
      <dgm:spPr/>
      <dgm:t>
        <a:bodyPr/>
        <a:lstStyle/>
        <a:p>
          <a:endParaRPr lang="id-ID"/>
        </a:p>
      </dgm:t>
    </dgm:pt>
    <dgm:pt modelId="{D83C2D4B-67EB-42CF-8C63-C95A3568C8D4}" type="pres">
      <dgm:prSet presAssocID="{D198987A-29C0-4725-BA98-12A9F8578313}" presName="childText" presStyleLbl="conFgAcc1" presStyleIdx="4" presStyleCnt="5">
        <dgm:presLayoutVars>
          <dgm:bulletEnabled val="1"/>
        </dgm:presLayoutVars>
      </dgm:prSet>
      <dgm:spPr>
        <a:solidFill>
          <a:srgbClr val="00B050">
            <a:alpha val="90000"/>
          </a:srgbClr>
        </a:solidFill>
      </dgm:spPr>
      <dgm:t>
        <a:bodyPr/>
        <a:lstStyle/>
        <a:p>
          <a:endParaRPr lang="id-ID"/>
        </a:p>
      </dgm:t>
    </dgm:pt>
  </dgm:ptLst>
  <dgm:cxnLst>
    <dgm:cxn modelId="{D24F47A8-073B-4CE2-AD00-8A1C7E2830DF}" type="presOf" srcId="{D4FBBA37-5100-4652-8496-C11802ECB9C2}" destId="{27838A9E-A553-4140-A879-CA80D1A801E0}" srcOrd="0" destOrd="0" presId="urn:microsoft.com/office/officeart/2005/8/layout/list1"/>
    <dgm:cxn modelId="{EC19B9C7-8B0D-43BF-8126-AD96EF59ED6C}" type="presOf" srcId="{226DD314-BDD1-487F-9EF7-C73540D25EF6}" destId="{4D5226ED-DD35-4599-A895-84F4F0FC54BE}" srcOrd="1" destOrd="0" presId="urn:microsoft.com/office/officeart/2005/8/layout/list1"/>
    <dgm:cxn modelId="{14FB34B4-8AD7-42C8-97E9-4FABB24DAD05}" srcId="{46F48B17-4F3D-47F8-A109-B8D64467844D}" destId="{C367720A-9898-495B-A9F4-2161547563D3}" srcOrd="2" destOrd="0" parTransId="{B8EC9239-6B95-49D8-B8BB-DB475FFE4657}" sibTransId="{5488F345-7D5B-4611-9CA3-3232CC41D269}"/>
    <dgm:cxn modelId="{A662707D-70D3-4B2A-B167-D1FB3347639D}" type="presOf" srcId="{46F48B17-4F3D-47F8-A109-B8D64467844D}" destId="{935A5CBC-4813-4974-A246-0839FF06F14B}" srcOrd="0" destOrd="0" presId="urn:microsoft.com/office/officeart/2005/8/layout/list1"/>
    <dgm:cxn modelId="{82BBA797-60B9-4274-A075-61E8AC1EE032}" srcId="{46F48B17-4F3D-47F8-A109-B8D64467844D}" destId="{226DD314-BDD1-487F-9EF7-C73540D25EF6}" srcOrd="3" destOrd="0" parTransId="{6A83B92E-ADBD-4900-91E4-501A58D6DA3A}" sibTransId="{969BB13C-E680-47BC-9B92-2986300ECA8F}"/>
    <dgm:cxn modelId="{95ABFF22-AA88-4B87-A51B-CD45465B44A4}" type="presOf" srcId="{C367720A-9898-495B-A9F4-2161547563D3}" destId="{8D642A63-8338-4A1E-A258-327CE2E9D065}" srcOrd="1" destOrd="0" presId="urn:microsoft.com/office/officeart/2005/8/layout/list1"/>
    <dgm:cxn modelId="{418E6CB1-44F0-45F7-BBA2-9F5F46440823}" type="presOf" srcId="{D198987A-29C0-4725-BA98-12A9F8578313}" destId="{78C9C48B-B34B-439C-AB9F-CBE94A651DB4}" srcOrd="1" destOrd="0" presId="urn:microsoft.com/office/officeart/2005/8/layout/list1"/>
    <dgm:cxn modelId="{E01B0807-E943-4F89-8EC9-E53AE6196CED}" type="presOf" srcId="{E20B2A25-06D9-43C2-ABB9-78AD90CE886B}" destId="{6FC186F7-6EBE-4D84-BF1A-F62A316C728C}" srcOrd="1" destOrd="0" presId="urn:microsoft.com/office/officeart/2005/8/layout/list1"/>
    <dgm:cxn modelId="{89A76E27-EA26-4F12-8863-AEBB887DDCA4}" srcId="{46F48B17-4F3D-47F8-A109-B8D64467844D}" destId="{D198987A-29C0-4725-BA98-12A9F8578313}" srcOrd="4" destOrd="0" parTransId="{53A297A0-BDD1-45F8-9564-738DEC672FF3}" sibTransId="{F86BB703-06D4-498F-A00B-30D1682508F9}"/>
    <dgm:cxn modelId="{C94A0C47-0DE3-4D91-A381-7E48E354C842}" srcId="{46F48B17-4F3D-47F8-A109-B8D64467844D}" destId="{E20B2A25-06D9-43C2-ABB9-78AD90CE886B}" srcOrd="0" destOrd="0" parTransId="{F5D46FC5-5B8A-4F1D-B1ED-703A92348E3D}" sibTransId="{CAC2599C-7F90-402B-ADBB-184C23DAA038}"/>
    <dgm:cxn modelId="{B8AF83A4-0D08-4810-A605-78CFB893CA96}" type="presOf" srcId="{226DD314-BDD1-487F-9EF7-C73540D25EF6}" destId="{9210CE80-459C-49DD-B1EF-1CA16612B47B}" srcOrd="0" destOrd="0" presId="urn:microsoft.com/office/officeart/2005/8/layout/list1"/>
    <dgm:cxn modelId="{9850D7C2-9438-4732-BC5B-794BC2CB5796}" type="presOf" srcId="{E20B2A25-06D9-43C2-ABB9-78AD90CE886B}" destId="{BBE60749-9735-4F84-97D1-71D2A9CFA483}" srcOrd="0" destOrd="0" presId="urn:microsoft.com/office/officeart/2005/8/layout/list1"/>
    <dgm:cxn modelId="{DFA49961-574F-4C03-A27D-467A91D53A56}" srcId="{46F48B17-4F3D-47F8-A109-B8D64467844D}" destId="{D4FBBA37-5100-4652-8496-C11802ECB9C2}" srcOrd="1" destOrd="0" parTransId="{6BF78889-0A51-4073-9966-CF83A840501E}" sibTransId="{35C6EB4B-57D9-41DB-BE05-962505988A86}"/>
    <dgm:cxn modelId="{04E2F587-D84E-4AEE-B93A-64C5AEAE7A93}" type="presOf" srcId="{D198987A-29C0-4725-BA98-12A9F8578313}" destId="{7EF3318D-C6B4-4270-A840-3BFD1C5B92F9}" srcOrd="0" destOrd="0" presId="urn:microsoft.com/office/officeart/2005/8/layout/list1"/>
    <dgm:cxn modelId="{8D5C5C7F-7B2C-4A9B-BC1B-7E7B70E39232}" type="presOf" srcId="{C367720A-9898-495B-A9F4-2161547563D3}" destId="{58A35AA2-0384-4AD8-87DC-D2C60AB1492F}" srcOrd="0" destOrd="0" presId="urn:microsoft.com/office/officeart/2005/8/layout/list1"/>
    <dgm:cxn modelId="{087FD0DC-633B-4C31-97F5-D0582161EDFA}" type="presOf" srcId="{D4FBBA37-5100-4652-8496-C11802ECB9C2}" destId="{A26A4AE0-1288-44A9-9D7A-4AAF5160746B}" srcOrd="1" destOrd="0" presId="urn:microsoft.com/office/officeart/2005/8/layout/list1"/>
    <dgm:cxn modelId="{C08A1CE2-A991-439B-B4A4-0838C7592E83}" type="presParOf" srcId="{935A5CBC-4813-4974-A246-0839FF06F14B}" destId="{3673690E-9870-420D-87A9-5C82C7CEB110}" srcOrd="0" destOrd="0" presId="urn:microsoft.com/office/officeart/2005/8/layout/list1"/>
    <dgm:cxn modelId="{F8033595-2FF1-40F1-87F0-8091F9F05D4A}" type="presParOf" srcId="{3673690E-9870-420D-87A9-5C82C7CEB110}" destId="{BBE60749-9735-4F84-97D1-71D2A9CFA483}" srcOrd="0" destOrd="0" presId="urn:microsoft.com/office/officeart/2005/8/layout/list1"/>
    <dgm:cxn modelId="{130CB840-09FF-4382-98E9-3F37E66062FD}" type="presParOf" srcId="{3673690E-9870-420D-87A9-5C82C7CEB110}" destId="{6FC186F7-6EBE-4D84-BF1A-F62A316C728C}" srcOrd="1" destOrd="0" presId="urn:microsoft.com/office/officeart/2005/8/layout/list1"/>
    <dgm:cxn modelId="{20F8D403-BD50-4A70-B55E-3C531935F4CB}" type="presParOf" srcId="{935A5CBC-4813-4974-A246-0839FF06F14B}" destId="{63A4AFD1-3855-4FD9-AA52-A2E23908FB46}" srcOrd="1" destOrd="0" presId="urn:microsoft.com/office/officeart/2005/8/layout/list1"/>
    <dgm:cxn modelId="{ABCE41FA-83CA-46F3-9D2C-62FB25F24096}" type="presParOf" srcId="{935A5CBC-4813-4974-A246-0839FF06F14B}" destId="{5A7102BC-B209-4011-AC1E-FC18C065E838}" srcOrd="2" destOrd="0" presId="urn:microsoft.com/office/officeart/2005/8/layout/list1"/>
    <dgm:cxn modelId="{167312CE-119F-4E3A-A270-34422BB24253}" type="presParOf" srcId="{935A5CBC-4813-4974-A246-0839FF06F14B}" destId="{E98BEFF0-22F0-4867-B493-F9C01AA0039B}" srcOrd="3" destOrd="0" presId="urn:microsoft.com/office/officeart/2005/8/layout/list1"/>
    <dgm:cxn modelId="{4FD9FF62-124C-4D5A-AC76-AA2CAB1DFF5D}" type="presParOf" srcId="{935A5CBC-4813-4974-A246-0839FF06F14B}" destId="{58C4F767-3916-4771-A88F-189FC8F14887}" srcOrd="4" destOrd="0" presId="urn:microsoft.com/office/officeart/2005/8/layout/list1"/>
    <dgm:cxn modelId="{C3CECFEE-DA32-4BB6-B5BF-701D51C873F7}" type="presParOf" srcId="{58C4F767-3916-4771-A88F-189FC8F14887}" destId="{27838A9E-A553-4140-A879-CA80D1A801E0}" srcOrd="0" destOrd="0" presId="urn:microsoft.com/office/officeart/2005/8/layout/list1"/>
    <dgm:cxn modelId="{97FB9D36-88EC-4C4C-8FE0-3EDDD4564CE2}" type="presParOf" srcId="{58C4F767-3916-4771-A88F-189FC8F14887}" destId="{A26A4AE0-1288-44A9-9D7A-4AAF5160746B}" srcOrd="1" destOrd="0" presId="urn:microsoft.com/office/officeart/2005/8/layout/list1"/>
    <dgm:cxn modelId="{47293B52-A642-4DF7-9690-92E0A2510FF6}" type="presParOf" srcId="{935A5CBC-4813-4974-A246-0839FF06F14B}" destId="{D7B26B00-7676-4F32-8B0F-827B5419937D}" srcOrd="5" destOrd="0" presId="urn:microsoft.com/office/officeart/2005/8/layout/list1"/>
    <dgm:cxn modelId="{C05BBB2E-E0B6-44F6-B643-4D5A4CA8EA6F}" type="presParOf" srcId="{935A5CBC-4813-4974-A246-0839FF06F14B}" destId="{41736166-56B5-452F-9A22-2376B0401A30}" srcOrd="6" destOrd="0" presId="urn:microsoft.com/office/officeart/2005/8/layout/list1"/>
    <dgm:cxn modelId="{ED9692E4-A6DA-4CEB-AA6B-D984D214B5F9}" type="presParOf" srcId="{935A5CBC-4813-4974-A246-0839FF06F14B}" destId="{74270C82-8ECF-4C80-93C1-74BBF739E2FF}" srcOrd="7" destOrd="0" presId="urn:microsoft.com/office/officeart/2005/8/layout/list1"/>
    <dgm:cxn modelId="{B8D92150-36D8-4812-9566-668308D13647}" type="presParOf" srcId="{935A5CBC-4813-4974-A246-0839FF06F14B}" destId="{E84AC500-0D76-4E04-817F-8C6B6A7F2597}" srcOrd="8" destOrd="0" presId="urn:microsoft.com/office/officeart/2005/8/layout/list1"/>
    <dgm:cxn modelId="{8949369A-59FB-400A-B449-B6E67A901B94}" type="presParOf" srcId="{E84AC500-0D76-4E04-817F-8C6B6A7F2597}" destId="{58A35AA2-0384-4AD8-87DC-D2C60AB1492F}" srcOrd="0" destOrd="0" presId="urn:microsoft.com/office/officeart/2005/8/layout/list1"/>
    <dgm:cxn modelId="{6F805AAE-930E-49E0-8A06-25DE3038DED7}" type="presParOf" srcId="{E84AC500-0D76-4E04-817F-8C6B6A7F2597}" destId="{8D642A63-8338-4A1E-A258-327CE2E9D065}" srcOrd="1" destOrd="0" presId="urn:microsoft.com/office/officeart/2005/8/layout/list1"/>
    <dgm:cxn modelId="{7E8728E0-CC07-4728-A899-E32ED878B389}" type="presParOf" srcId="{935A5CBC-4813-4974-A246-0839FF06F14B}" destId="{23E56A64-AD40-41CF-A59D-D4AFB4A9A51A}" srcOrd="9" destOrd="0" presId="urn:microsoft.com/office/officeart/2005/8/layout/list1"/>
    <dgm:cxn modelId="{F8442FD1-163C-4B4B-B97A-8E5C74B6D26A}" type="presParOf" srcId="{935A5CBC-4813-4974-A246-0839FF06F14B}" destId="{5AA70722-A386-4465-A6CE-89134078CEA3}" srcOrd="10" destOrd="0" presId="urn:microsoft.com/office/officeart/2005/8/layout/list1"/>
    <dgm:cxn modelId="{32488E3F-484C-4A98-B8B7-58ABCDC0CCEA}" type="presParOf" srcId="{935A5CBC-4813-4974-A246-0839FF06F14B}" destId="{1EB4E617-9B3B-490A-8957-9FEF18A845F6}" srcOrd="11" destOrd="0" presId="urn:microsoft.com/office/officeart/2005/8/layout/list1"/>
    <dgm:cxn modelId="{2559FA4F-F295-4E1C-A1E6-F11303AEE190}" type="presParOf" srcId="{935A5CBC-4813-4974-A246-0839FF06F14B}" destId="{5F8B0CD1-EF25-40E4-A55B-C6E335D24320}" srcOrd="12" destOrd="0" presId="urn:microsoft.com/office/officeart/2005/8/layout/list1"/>
    <dgm:cxn modelId="{A67C9A4F-AF9A-49F2-869E-49B12054FD7B}" type="presParOf" srcId="{5F8B0CD1-EF25-40E4-A55B-C6E335D24320}" destId="{9210CE80-459C-49DD-B1EF-1CA16612B47B}" srcOrd="0" destOrd="0" presId="urn:microsoft.com/office/officeart/2005/8/layout/list1"/>
    <dgm:cxn modelId="{33A4E272-73A6-46E2-B34D-C6C68DD8C822}" type="presParOf" srcId="{5F8B0CD1-EF25-40E4-A55B-C6E335D24320}" destId="{4D5226ED-DD35-4599-A895-84F4F0FC54BE}" srcOrd="1" destOrd="0" presId="urn:microsoft.com/office/officeart/2005/8/layout/list1"/>
    <dgm:cxn modelId="{DE19D8A1-C862-462F-8E23-F05DE680D55D}" type="presParOf" srcId="{935A5CBC-4813-4974-A246-0839FF06F14B}" destId="{9FFD1BDC-8795-4310-A3DD-2C0A6675E231}" srcOrd="13" destOrd="0" presId="urn:microsoft.com/office/officeart/2005/8/layout/list1"/>
    <dgm:cxn modelId="{5E62F561-5B0E-4C03-9765-C7C0F573118B}" type="presParOf" srcId="{935A5CBC-4813-4974-A246-0839FF06F14B}" destId="{F6B64640-B53F-4672-B54F-37C9EC727231}" srcOrd="14" destOrd="0" presId="urn:microsoft.com/office/officeart/2005/8/layout/list1"/>
    <dgm:cxn modelId="{650AAF7E-0AEF-4276-AE8B-6A009B373F00}" type="presParOf" srcId="{935A5CBC-4813-4974-A246-0839FF06F14B}" destId="{90CC930D-12E4-43AB-A87C-33300698FF8C}" srcOrd="15" destOrd="0" presId="urn:microsoft.com/office/officeart/2005/8/layout/list1"/>
    <dgm:cxn modelId="{F078BCDE-9B60-4C20-BE67-5447383F5FBB}" type="presParOf" srcId="{935A5CBC-4813-4974-A246-0839FF06F14B}" destId="{B794796E-6999-440B-AB85-C5753179C1C8}" srcOrd="16" destOrd="0" presId="urn:microsoft.com/office/officeart/2005/8/layout/list1"/>
    <dgm:cxn modelId="{2830E147-3DDC-49AB-9C6F-23014AD8C1B1}" type="presParOf" srcId="{B794796E-6999-440B-AB85-C5753179C1C8}" destId="{7EF3318D-C6B4-4270-A840-3BFD1C5B92F9}" srcOrd="0" destOrd="0" presId="urn:microsoft.com/office/officeart/2005/8/layout/list1"/>
    <dgm:cxn modelId="{190D9275-408B-4E9F-A0B3-676EBC05A827}" type="presParOf" srcId="{B794796E-6999-440B-AB85-C5753179C1C8}" destId="{78C9C48B-B34B-439C-AB9F-CBE94A651DB4}" srcOrd="1" destOrd="0" presId="urn:microsoft.com/office/officeart/2005/8/layout/list1"/>
    <dgm:cxn modelId="{3AB44A5E-227E-4DE2-B29A-FE4994F16C20}" type="presParOf" srcId="{935A5CBC-4813-4974-A246-0839FF06F14B}" destId="{F8B4E39A-FFA3-42BE-A014-C0825FEFCB16}" srcOrd="17" destOrd="0" presId="urn:microsoft.com/office/officeart/2005/8/layout/list1"/>
    <dgm:cxn modelId="{4695A3F9-0A11-4A16-839E-9DEE690FB4DF}" type="presParOf" srcId="{935A5CBC-4813-4974-A246-0839FF06F14B}" destId="{D83C2D4B-67EB-42CF-8C63-C95A3568C8D4}"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857FED5-6A4D-4B90-B964-568DCDB50307}"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F9DEE3C8-A3F9-4F44-AB51-BF71853D62C3}">
      <dgm:prSet phldrT="[Text]" custT="1"/>
      <dgm:spPr>
        <a:solidFill>
          <a:srgbClr val="92D05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solidFill>
                <a:schemeClr val="bg1"/>
              </a:solidFill>
            </a:rPr>
            <a:t>•	Pada tab Type pilih jenis tampilan waktu yang dinginkan. Lihat gambar 	berikut ; </a:t>
          </a:r>
          <a:r>
            <a:rPr lang="fi-FI" sz="1800" dirty="0" smtClean="0">
              <a:solidFill>
                <a:schemeClr val="bg1"/>
              </a:solidFill>
            </a:rPr>
            <a:t>Kotak sample akan menampilkan hasil pilihan anda.</a:t>
          </a:r>
          <a:endParaRPr lang="id-ID" sz="1800" dirty="0">
            <a:solidFill>
              <a:schemeClr val="bg1"/>
            </a:solidFill>
          </a:endParaRPr>
        </a:p>
      </dgm:t>
    </dgm:pt>
    <dgm:pt modelId="{A43F142E-2EC1-49E1-B24C-4EE3BA35916A}" type="parTrans" cxnId="{F5C61063-BCAB-4185-B723-EFE1BA9BBA40}">
      <dgm:prSet/>
      <dgm:spPr/>
      <dgm:t>
        <a:bodyPr/>
        <a:lstStyle/>
        <a:p>
          <a:endParaRPr lang="id-ID"/>
        </a:p>
      </dgm:t>
    </dgm:pt>
    <dgm:pt modelId="{07DC0F9C-5393-413C-BD81-0E54872FEDFD}" type="sibTrans" cxnId="{F5C61063-BCAB-4185-B723-EFE1BA9BBA40}">
      <dgm:prSet/>
      <dgm:spPr/>
      <dgm:t>
        <a:bodyPr/>
        <a:lstStyle/>
        <a:p>
          <a:endParaRPr lang="id-ID"/>
        </a:p>
      </dgm:t>
    </dgm:pt>
    <dgm:pt modelId="{F8EE0B55-F256-4E8B-9CAE-44A0E938855B}" type="pres">
      <dgm:prSet presAssocID="{7857FED5-6A4D-4B90-B964-568DCDB50307}" presName="linear" presStyleCnt="0">
        <dgm:presLayoutVars>
          <dgm:dir/>
          <dgm:animLvl val="lvl"/>
          <dgm:resizeHandles val="exact"/>
        </dgm:presLayoutVars>
      </dgm:prSet>
      <dgm:spPr/>
      <dgm:t>
        <a:bodyPr/>
        <a:lstStyle/>
        <a:p>
          <a:endParaRPr lang="id-ID"/>
        </a:p>
      </dgm:t>
    </dgm:pt>
    <dgm:pt modelId="{A733C315-2E54-498D-B052-96701923DE94}" type="pres">
      <dgm:prSet presAssocID="{F9DEE3C8-A3F9-4F44-AB51-BF71853D62C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BB9CC7-B4B2-417C-B3ED-EE641505902B}" type="pres">
      <dgm:prSet presAssocID="{F9DEE3C8-A3F9-4F44-AB51-BF71853D62C3}" presName="parentLeftMargin" presStyleLbl="node1" presStyleIdx="0" presStyleCnt="1"/>
      <dgm:spPr/>
      <dgm:t>
        <a:bodyPr/>
        <a:lstStyle/>
        <a:p>
          <a:endParaRPr lang="id-ID"/>
        </a:p>
      </dgm:t>
    </dgm:pt>
    <dgm:pt modelId="{242C06CF-C24E-4068-8726-3C52B7D519C1}" type="pres">
      <dgm:prSet presAssocID="{F9DEE3C8-A3F9-4F44-AB51-BF71853D62C3}" presName="parentText" presStyleLbl="node1" presStyleIdx="0" presStyleCnt="1" custScaleX="123006" custScaleY="186534">
        <dgm:presLayoutVars>
          <dgm:chMax val="0"/>
          <dgm:bulletEnabled val="1"/>
        </dgm:presLayoutVars>
      </dgm:prSet>
      <dgm:spPr/>
      <dgm:t>
        <a:bodyPr/>
        <a:lstStyle/>
        <a:p>
          <a:endParaRPr lang="id-ID"/>
        </a:p>
      </dgm:t>
    </dgm:pt>
    <dgm:pt modelId="{D124C92D-0308-4529-A6C9-389AD616CA1D}" type="pres">
      <dgm:prSet presAssocID="{F9DEE3C8-A3F9-4F44-AB51-BF71853D62C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F3731353-35A8-46C6-A017-ED11B2051AA7}" type="pres">
      <dgm:prSet presAssocID="{F9DEE3C8-A3F9-4F44-AB51-BF71853D62C3}" presName="childText" presStyleLbl="conFgAcc1" presStyleIdx="0" presStyleCnt="1">
        <dgm:presLayoutVars>
          <dgm:bulletEnabled val="1"/>
        </dgm:presLayoutVars>
      </dgm:prSet>
      <dgm:spPr>
        <a:solidFill>
          <a:srgbClr val="0070C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Lst>
  <dgm:cxnLst>
    <dgm:cxn modelId="{20671F03-0D2F-4ED2-B889-B7006054AA78}" type="presOf" srcId="{F9DEE3C8-A3F9-4F44-AB51-BF71853D62C3}" destId="{242C06CF-C24E-4068-8726-3C52B7D519C1}" srcOrd="1" destOrd="0" presId="urn:microsoft.com/office/officeart/2005/8/layout/list1"/>
    <dgm:cxn modelId="{D9685B85-5E92-4AAF-BCE6-17FC3785F5A9}" type="presOf" srcId="{F9DEE3C8-A3F9-4F44-AB51-BF71853D62C3}" destId="{5ABB9CC7-B4B2-417C-B3ED-EE641505902B}" srcOrd="0" destOrd="0" presId="urn:microsoft.com/office/officeart/2005/8/layout/list1"/>
    <dgm:cxn modelId="{F5C61063-BCAB-4185-B723-EFE1BA9BBA40}" srcId="{7857FED5-6A4D-4B90-B964-568DCDB50307}" destId="{F9DEE3C8-A3F9-4F44-AB51-BF71853D62C3}" srcOrd="0" destOrd="0" parTransId="{A43F142E-2EC1-49E1-B24C-4EE3BA35916A}" sibTransId="{07DC0F9C-5393-413C-BD81-0E54872FEDFD}"/>
    <dgm:cxn modelId="{9ACD9E88-9813-4141-AD6A-C1F25BA84029}" type="presOf" srcId="{7857FED5-6A4D-4B90-B964-568DCDB50307}" destId="{F8EE0B55-F256-4E8B-9CAE-44A0E938855B}" srcOrd="0" destOrd="0" presId="urn:microsoft.com/office/officeart/2005/8/layout/list1"/>
    <dgm:cxn modelId="{3A922F68-CA57-4C09-BCAB-A244058D4909}" type="presParOf" srcId="{F8EE0B55-F256-4E8B-9CAE-44A0E938855B}" destId="{A733C315-2E54-498D-B052-96701923DE94}" srcOrd="0" destOrd="0" presId="urn:microsoft.com/office/officeart/2005/8/layout/list1"/>
    <dgm:cxn modelId="{F52149AC-4244-4DC8-841A-B60126DCE18B}" type="presParOf" srcId="{A733C315-2E54-498D-B052-96701923DE94}" destId="{5ABB9CC7-B4B2-417C-B3ED-EE641505902B}" srcOrd="0" destOrd="0" presId="urn:microsoft.com/office/officeart/2005/8/layout/list1"/>
    <dgm:cxn modelId="{598546DC-632B-471A-B7AF-C4690A503F92}" type="presParOf" srcId="{A733C315-2E54-498D-B052-96701923DE94}" destId="{242C06CF-C24E-4068-8726-3C52B7D519C1}" srcOrd="1" destOrd="0" presId="urn:microsoft.com/office/officeart/2005/8/layout/list1"/>
    <dgm:cxn modelId="{AC46AEBA-5C96-46F4-BAB0-D44D94384477}" type="presParOf" srcId="{F8EE0B55-F256-4E8B-9CAE-44A0E938855B}" destId="{D124C92D-0308-4529-A6C9-389AD616CA1D}" srcOrd="1" destOrd="0" presId="urn:microsoft.com/office/officeart/2005/8/layout/list1"/>
    <dgm:cxn modelId="{5B55B030-BD9F-4753-B1A6-BAB7762664C4}" type="presParOf" srcId="{F8EE0B55-F256-4E8B-9CAE-44A0E938855B}" destId="{F3731353-35A8-46C6-A017-ED11B2051AA7}"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2F4B7D-DDBE-4162-A0D1-0D47BB8CD4D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id-ID"/>
        </a:p>
      </dgm:t>
    </dgm:pt>
    <dgm:pt modelId="{FEE9416F-81D8-4D0C-A0EA-DCA8A127B301}">
      <dgm:prSet phldrT="[Text]" custT="1">
        <dgm:style>
          <a:lnRef idx="3">
            <a:schemeClr val="lt1"/>
          </a:lnRef>
          <a:fillRef idx="1">
            <a:schemeClr val="dk1"/>
          </a:fillRef>
          <a:effectRef idx="1">
            <a:schemeClr val="dk1"/>
          </a:effectRef>
          <a:fontRef idx="minor">
            <a:schemeClr val="lt1"/>
          </a:fontRef>
        </dgm:style>
      </dgm:prSet>
      <dgm:spPr/>
      <dgm:t>
        <a:bodyPr/>
        <a:lstStyle/>
        <a:p>
          <a:pPr algn="ctr"/>
          <a:r>
            <a:rPr lang="id-ID" sz="1800" b="1" dirty="0" smtClean="0">
              <a:latin typeface="Harrington" pitchFamily="82" charset="0"/>
            </a:rPr>
            <a:t>1.   Mengubah Lebar Kolom Menjadi Lebar Tertentu Untuk mengubah lebar kolom menjadi lebar tertentu, dapat dilakukan dengan cara ;</a:t>
          </a:r>
          <a:endParaRPr lang="id-ID" sz="1800" dirty="0">
            <a:latin typeface="Lucida Calligraphy" pitchFamily="66" charset="0"/>
          </a:endParaRPr>
        </a:p>
      </dgm:t>
    </dgm:pt>
    <dgm:pt modelId="{B962EC60-5B63-4B2D-86F8-03EF3A3287A8}" type="parTrans" cxnId="{424F22D3-3C3B-45E6-9A32-DF4597E2FBD9}">
      <dgm:prSet/>
      <dgm:spPr/>
      <dgm:t>
        <a:bodyPr/>
        <a:lstStyle/>
        <a:p>
          <a:endParaRPr lang="id-ID"/>
        </a:p>
      </dgm:t>
    </dgm:pt>
    <dgm:pt modelId="{147021E5-50A4-44B0-8262-75587CF4A5D6}" type="sibTrans" cxnId="{424F22D3-3C3B-45E6-9A32-DF4597E2FBD9}">
      <dgm:prSet>
        <dgm:style>
          <a:lnRef idx="3">
            <a:schemeClr val="lt1"/>
          </a:lnRef>
          <a:fillRef idx="1">
            <a:schemeClr val="accent6"/>
          </a:fillRef>
          <a:effectRef idx="1">
            <a:schemeClr val="accent6"/>
          </a:effectRef>
          <a:fontRef idx="minor">
            <a:schemeClr val="lt1"/>
          </a:fontRef>
        </dgm:style>
      </dgm:prSet>
      <dgm:spPr/>
      <dgm:t>
        <a:bodyPr/>
        <a:lstStyle/>
        <a:p>
          <a:endParaRPr lang="id-ID"/>
        </a:p>
      </dgm:t>
    </dgm:pt>
    <dgm:pt modelId="{8C739C61-827E-44CF-971B-EEC85B1DB978}">
      <dgm:prSet phldrT="[Text]" custT="1">
        <dgm:style>
          <a:lnRef idx="3">
            <a:schemeClr val="lt1"/>
          </a:lnRef>
          <a:fillRef idx="1">
            <a:schemeClr val="dk1"/>
          </a:fillRef>
          <a:effectRef idx="1">
            <a:schemeClr val="dk1"/>
          </a:effectRef>
          <a:fontRef idx="minor">
            <a:schemeClr val="lt1"/>
          </a:fontRef>
        </dgm:style>
      </dgm:prSet>
      <dgm:spPr/>
      <dgm:t>
        <a:bodyPr/>
        <a:lstStyle/>
        <a:p>
          <a:r>
            <a:rPr lang="id-ID" sz="1600" b="1" dirty="0" smtClean="0">
              <a:latin typeface="Harrington" pitchFamily="82" charset="0"/>
            </a:rPr>
            <a:t>a.  Letakkan Penunjuk sel pada kolom yang akan dirubah, jika kolomnya 	       yang dirubah lebih dari satu kolom, maka sorotlah seluruh kolom yang 	       akan diubah.</a:t>
          </a:r>
        </a:p>
      </dgm:t>
    </dgm:pt>
    <dgm:pt modelId="{6F994955-9495-439D-AD95-53C95D7CF218}" type="parTrans" cxnId="{78A06E45-1FB1-4ACF-9C02-745A373C978E}">
      <dgm:prSet/>
      <dgm:spPr/>
      <dgm:t>
        <a:bodyPr/>
        <a:lstStyle/>
        <a:p>
          <a:endParaRPr lang="id-ID"/>
        </a:p>
      </dgm:t>
    </dgm:pt>
    <dgm:pt modelId="{97967707-546C-4C5F-9718-BEFE4319EAB3}" type="sibTrans" cxnId="{78A06E45-1FB1-4ACF-9C02-745A373C978E}">
      <dgm:prSet>
        <dgm:style>
          <a:lnRef idx="3">
            <a:schemeClr val="lt1"/>
          </a:lnRef>
          <a:fillRef idx="1">
            <a:schemeClr val="accent6"/>
          </a:fillRef>
          <a:effectRef idx="1">
            <a:schemeClr val="accent6"/>
          </a:effectRef>
          <a:fontRef idx="minor">
            <a:schemeClr val="lt1"/>
          </a:fontRef>
        </dgm:style>
      </dgm:prSet>
      <dgm:spPr/>
      <dgm:t>
        <a:bodyPr/>
        <a:lstStyle/>
        <a:p>
          <a:endParaRPr lang="id-ID"/>
        </a:p>
      </dgm:t>
    </dgm:pt>
    <dgm:pt modelId="{8F522425-2B53-42A0-BFD9-7FF70D1A6D09}">
      <dgm:prSet phldrT="[Text]" custT="1">
        <dgm:style>
          <a:lnRef idx="3">
            <a:schemeClr val="lt1"/>
          </a:lnRef>
          <a:fillRef idx="1">
            <a:schemeClr val="dk1"/>
          </a:fillRef>
          <a:effectRef idx="1">
            <a:schemeClr val="dk1"/>
          </a:effectRef>
          <a:fontRef idx="minor">
            <a:schemeClr val="lt1"/>
          </a:fontRef>
        </dgm:style>
      </dgm:prSet>
      <dgm:spPr/>
      <dgm:t>
        <a:bodyPr/>
        <a:lstStyle/>
        <a:p>
          <a:r>
            <a:rPr lang="id-ID" sz="1600" b="1" dirty="0" smtClean="0">
              <a:latin typeface="Harrington" pitchFamily="82" charset="0"/>
            </a:rPr>
            <a:t>b. Pilih dan klik menu Format, Column, Width, maka kotak dialog 		     </a:t>
          </a:r>
          <a:r>
            <a:rPr lang="fi-FI" sz="1600" b="1" dirty="0" smtClean="0">
              <a:latin typeface="Harrington" pitchFamily="82" charset="0"/>
            </a:rPr>
            <a:t>pengubahan kolom akan ditampilkan,</a:t>
          </a:r>
          <a:r>
            <a:rPr lang="id-ID" sz="1600" b="1" dirty="0" smtClean="0">
              <a:latin typeface="Harrington" pitchFamily="82" charset="0"/>
            </a:rPr>
            <a:t> </a:t>
          </a:r>
          <a:r>
            <a:rPr lang="fi-FI" sz="1600" b="1" dirty="0" smtClean="0">
              <a:latin typeface="Harrington" pitchFamily="82" charset="0"/>
            </a:rPr>
            <a:t>seperti berikut ;</a:t>
          </a:r>
          <a:endParaRPr lang="id-ID" sz="1600" b="1" dirty="0" smtClean="0">
            <a:latin typeface="Harrington" pitchFamily="82" charset="0"/>
          </a:endParaRPr>
        </a:p>
      </dgm:t>
    </dgm:pt>
    <dgm:pt modelId="{9D607FBC-D47D-4B43-81FC-C9C07CFBEE4E}" type="parTrans" cxnId="{CA52CCF7-ECA6-4DA5-A7EC-67D49E71F39C}">
      <dgm:prSet/>
      <dgm:spPr/>
      <dgm:t>
        <a:bodyPr/>
        <a:lstStyle/>
        <a:p>
          <a:endParaRPr lang="id-ID"/>
        </a:p>
      </dgm:t>
    </dgm:pt>
    <dgm:pt modelId="{627CF9A8-6884-48E8-B379-182FAF4780E1}" type="sibTrans" cxnId="{CA52CCF7-ECA6-4DA5-A7EC-67D49E71F39C}">
      <dgm:prSet/>
      <dgm:spPr>
        <a:solidFill>
          <a:srgbClr val="FFFF00"/>
        </a:solidFill>
        <a:ln>
          <a:solidFill>
            <a:schemeClr val="tx1"/>
          </a:solidFill>
        </a:ln>
      </dgm:spPr>
      <dgm:t>
        <a:bodyPr/>
        <a:lstStyle/>
        <a:p>
          <a:endParaRPr lang="id-ID"/>
        </a:p>
      </dgm:t>
    </dgm:pt>
    <dgm:pt modelId="{A6EF7D6E-B2E6-4206-9149-A6CCE2974090}">
      <dgm:prSet custT="1"/>
      <dgm:spPr>
        <a:solidFill>
          <a:schemeClr val="bg1"/>
        </a:solidFill>
        <a:ln>
          <a:solidFill>
            <a:schemeClr val="tx1"/>
          </a:solidFill>
        </a:ln>
      </dgm:spPr>
      <dgm:t>
        <a:bodyPr/>
        <a:lstStyle/>
        <a:p>
          <a:r>
            <a:rPr lang="id-ID" sz="1800" dirty="0" smtClean="0">
              <a:latin typeface="Lucida Calligraphy" pitchFamily="66" charset="0"/>
            </a:rPr>
            <a:t>c.   Pada kotak isian </a:t>
          </a:r>
        </a:p>
        <a:p>
          <a:r>
            <a:rPr lang="id-ID" sz="1800" dirty="0" smtClean="0">
              <a:latin typeface="Lucida Calligraphy" pitchFamily="66" charset="0"/>
            </a:rPr>
            <a:t>Column Width, ketikkan nilai lebar kolom  yang diinginkan.</a:t>
          </a:r>
        </a:p>
        <a:p>
          <a:r>
            <a:rPr lang="id-ID" sz="1800" dirty="0" smtClean="0">
              <a:latin typeface="Lucida Calligraphy" pitchFamily="66" charset="0"/>
            </a:rPr>
            <a:t>d.   Klik OK untuk menutup kotak dialog ini.</a:t>
          </a:r>
          <a:endParaRPr lang="id-ID" sz="1800" dirty="0"/>
        </a:p>
      </dgm:t>
    </dgm:pt>
    <dgm:pt modelId="{5D6B184B-2E84-4C68-82D8-83F45D119DCB}" type="parTrans" cxnId="{A5F95A9A-557A-45BF-9FC3-97D445D13073}">
      <dgm:prSet/>
      <dgm:spPr/>
      <dgm:t>
        <a:bodyPr/>
        <a:lstStyle/>
        <a:p>
          <a:endParaRPr lang="id-ID"/>
        </a:p>
      </dgm:t>
    </dgm:pt>
    <dgm:pt modelId="{ADE6F117-0BDF-4E09-8D60-B90F591D79CC}" type="sibTrans" cxnId="{A5F95A9A-557A-45BF-9FC3-97D445D13073}">
      <dgm:prSet/>
      <dgm:spPr/>
      <dgm:t>
        <a:bodyPr/>
        <a:lstStyle/>
        <a:p>
          <a:endParaRPr lang="id-ID"/>
        </a:p>
      </dgm:t>
    </dgm:pt>
    <dgm:pt modelId="{61954490-8847-429F-9281-4753A8B4826A}" type="pres">
      <dgm:prSet presAssocID="{2B2F4B7D-DDBE-4162-A0D1-0D47BB8CD4D6}" presName="diagram" presStyleCnt="0">
        <dgm:presLayoutVars>
          <dgm:dir/>
          <dgm:resizeHandles val="exact"/>
        </dgm:presLayoutVars>
      </dgm:prSet>
      <dgm:spPr/>
      <dgm:t>
        <a:bodyPr/>
        <a:lstStyle/>
        <a:p>
          <a:endParaRPr lang="id-ID"/>
        </a:p>
      </dgm:t>
    </dgm:pt>
    <dgm:pt modelId="{3FCDB289-C850-4396-8B48-31A30AA6E384}" type="pres">
      <dgm:prSet presAssocID="{FEE9416F-81D8-4D0C-A0EA-DCA8A127B301}" presName="node" presStyleLbl="node1" presStyleIdx="0" presStyleCnt="4" custScaleX="138529" custScaleY="232933" custLinFactNeighborX="-38852" custLinFactNeighborY="1559">
        <dgm:presLayoutVars>
          <dgm:bulletEnabled val="1"/>
        </dgm:presLayoutVars>
      </dgm:prSet>
      <dgm:spPr/>
      <dgm:t>
        <a:bodyPr/>
        <a:lstStyle/>
        <a:p>
          <a:endParaRPr lang="id-ID"/>
        </a:p>
      </dgm:t>
    </dgm:pt>
    <dgm:pt modelId="{6554EC05-109F-4FCD-9256-8BDEE03E06CF}" type="pres">
      <dgm:prSet presAssocID="{147021E5-50A4-44B0-8262-75587CF4A5D6}" presName="sibTrans" presStyleLbl="sibTrans2D1" presStyleIdx="0" presStyleCnt="3"/>
      <dgm:spPr/>
      <dgm:t>
        <a:bodyPr/>
        <a:lstStyle/>
        <a:p>
          <a:endParaRPr lang="id-ID"/>
        </a:p>
      </dgm:t>
    </dgm:pt>
    <dgm:pt modelId="{E32681FD-599C-4134-BE29-9830872A8732}" type="pres">
      <dgm:prSet presAssocID="{147021E5-50A4-44B0-8262-75587CF4A5D6}" presName="connectorText" presStyleLbl="sibTrans2D1" presStyleIdx="0" presStyleCnt="3"/>
      <dgm:spPr/>
      <dgm:t>
        <a:bodyPr/>
        <a:lstStyle/>
        <a:p>
          <a:endParaRPr lang="id-ID"/>
        </a:p>
      </dgm:t>
    </dgm:pt>
    <dgm:pt modelId="{C45D146C-F2CF-434C-BC64-B8D7EE33AF23}" type="pres">
      <dgm:prSet presAssocID="{8C739C61-827E-44CF-971B-EEC85B1DB978}" presName="node" presStyleLbl="node1" presStyleIdx="1" presStyleCnt="4" custScaleX="153901" custScaleY="207639" custLinFactNeighborX="-17219">
        <dgm:presLayoutVars>
          <dgm:bulletEnabled val="1"/>
        </dgm:presLayoutVars>
      </dgm:prSet>
      <dgm:spPr/>
      <dgm:t>
        <a:bodyPr/>
        <a:lstStyle/>
        <a:p>
          <a:endParaRPr lang="id-ID"/>
        </a:p>
      </dgm:t>
    </dgm:pt>
    <dgm:pt modelId="{530A50CD-E4C3-48AC-9A93-DE1A10136F00}" type="pres">
      <dgm:prSet presAssocID="{97967707-546C-4C5F-9718-BEFE4319EAB3}" presName="sibTrans" presStyleLbl="sibTrans2D1" presStyleIdx="1" presStyleCnt="3"/>
      <dgm:spPr/>
      <dgm:t>
        <a:bodyPr/>
        <a:lstStyle/>
        <a:p>
          <a:endParaRPr lang="id-ID"/>
        </a:p>
      </dgm:t>
    </dgm:pt>
    <dgm:pt modelId="{CAC708BA-C377-488E-AC47-C5943B02C84B}" type="pres">
      <dgm:prSet presAssocID="{97967707-546C-4C5F-9718-BEFE4319EAB3}" presName="connectorText" presStyleLbl="sibTrans2D1" presStyleIdx="1" presStyleCnt="3"/>
      <dgm:spPr/>
      <dgm:t>
        <a:bodyPr/>
        <a:lstStyle/>
        <a:p>
          <a:endParaRPr lang="id-ID"/>
        </a:p>
      </dgm:t>
    </dgm:pt>
    <dgm:pt modelId="{0DAAEE31-F188-4136-96E3-72F823D9DFA1}" type="pres">
      <dgm:prSet presAssocID="{8F522425-2B53-42A0-BFD9-7FF70D1A6D09}" presName="node" presStyleLbl="node1" presStyleIdx="2" presStyleCnt="4" custScaleX="124099" custScaleY="218806">
        <dgm:presLayoutVars>
          <dgm:bulletEnabled val="1"/>
        </dgm:presLayoutVars>
      </dgm:prSet>
      <dgm:spPr/>
      <dgm:t>
        <a:bodyPr/>
        <a:lstStyle/>
        <a:p>
          <a:endParaRPr lang="id-ID"/>
        </a:p>
      </dgm:t>
    </dgm:pt>
    <dgm:pt modelId="{4050485A-C340-49BF-9B2D-72A9CC246F62}" type="pres">
      <dgm:prSet presAssocID="{627CF9A8-6884-48E8-B379-182FAF4780E1}" presName="sibTrans" presStyleLbl="sibTrans2D1" presStyleIdx="2" presStyleCnt="3" custScaleX="163748" custLinFactNeighborY="74213"/>
      <dgm:spPr/>
      <dgm:t>
        <a:bodyPr/>
        <a:lstStyle/>
        <a:p>
          <a:endParaRPr lang="id-ID"/>
        </a:p>
      </dgm:t>
    </dgm:pt>
    <dgm:pt modelId="{239ADEDB-4C2B-484F-B95C-79ACCF7F8F0C}" type="pres">
      <dgm:prSet presAssocID="{627CF9A8-6884-48E8-B379-182FAF4780E1}" presName="connectorText" presStyleLbl="sibTrans2D1" presStyleIdx="2" presStyleCnt="3"/>
      <dgm:spPr/>
      <dgm:t>
        <a:bodyPr/>
        <a:lstStyle/>
        <a:p>
          <a:endParaRPr lang="id-ID"/>
        </a:p>
      </dgm:t>
    </dgm:pt>
    <dgm:pt modelId="{6E89D39D-B888-4F3F-8C18-776DD7706AD3}" type="pres">
      <dgm:prSet presAssocID="{A6EF7D6E-B2E6-4206-9149-A6CCE2974090}" presName="node" presStyleLbl="node1" presStyleIdx="3" presStyleCnt="4" custScaleX="246314" custScaleY="216470" custLinFactX="-100000" custLinFactNeighborX="-166320" custLinFactNeighborY="-13803">
        <dgm:presLayoutVars>
          <dgm:bulletEnabled val="1"/>
        </dgm:presLayoutVars>
      </dgm:prSet>
      <dgm:spPr/>
      <dgm:t>
        <a:bodyPr/>
        <a:lstStyle/>
        <a:p>
          <a:endParaRPr lang="id-ID"/>
        </a:p>
      </dgm:t>
    </dgm:pt>
  </dgm:ptLst>
  <dgm:cxnLst>
    <dgm:cxn modelId="{ED1609BF-8AB9-475D-B3E9-1D753E1C1600}" type="presOf" srcId="{97967707-546C-4C5F-9718-BEFE4319EAB3}" destId="{530A50CD-E4C3-48AC-9A93-DE1A10136F00}" srcOrd="0" destOrd="0" presId="urn:microsoft.com/office/officeart/2005/8/layout/process5"/>
    <dgm:cxn modelId="{3A0532F6-3A6C-4B41-8299-F25F2D1402C5}" type="presOf" srcId="{A6EF7D6E-B2E6-4206-9149-A6CCE2974090}" destId="{6E89D39D-B888-4F3F-8C18-776DD7706AD3}" srcOrd="0" destOrd="0" presId="urn:microsoft.com/office/officeart/2005/8/layout/process5"/>
    <dgm:cxn modelId="{ECB23BB5-39F2-47C6-82CA-DE9A149ABD88}" type="presOf" srcId="{627CF9A8-6884-48E8-B379-182FAF4780E1}" destId="{239ADEDB-4C2B-484F-B95C-79ACCF7F8F0C}" srcOrd="1" destOrd="0" presId="urn:microsoft.com/office/officeart/2005/8/layout/process5"/>
    <dgm:cxn modelId="{17991F8A-5E5B-4EFB-B67E-8897D8B1E076}" type="presOf" srcId="{2B2F4B7D-DDBE-4162-A0D1-0D47BB8CD4D6}" destId="{61954490-8847-429F-9281-4753A8B4826A}" srcOrd="0" destOrd="0" presId="urn:microsoft.com/office/officeart/2005/8/layout/process5"/>
    <dgm:cxn modelId="{A6654C1B-737F-4108-AEC9-E49828660627}" type="presOf" srcId="{147021E5-50A4-44B0-8262-75587CF4A5D6}" destId="{E32681FD-599C-4134-BE29-9830872A8732}" srcOrd="1" destOrd="0" presId="urn:microsoft.com/office/officeart/2005/8/layout/process5"/>
    <dgm:cxn modelId="{A5F95A9A-557A-45BF-9FC3-97D445D13073}" srcId="{2B2F4B7D-DDBE-4162-A0D1-0D47BB8CD4D6}" destId="{A6EF7D6E-B2E6-4206-9149-A6CCE2974090}" srcOrd="3" destOrd="0" parTransId="{5D6B184B-2E84-4C68-82D8-83F45D119DCB}" sibTransId="{ADE6F117-0BDF-4E09-8D60-B90F591D79CC}"/>
    <dgm:cxn modelId="{78A06E45-1FB1-4ACF-9C02-745A373C978E}" srcId="{2B2F4B7D-DDBE-4162-A0D1-0D47BB8CD4D6}" destId="{8C739C61-827E-44CF-971B-EEC85B1DB978}" srcOrd="1" destOrd="0" parTransId="{6F994955-9495-439D-AD95-53C95D7CF218}" sibTransId="{97967707-546C-4C5F-9718-BEFE4319EAB3}"/>
    <dgm:cxn modelId="{6540B8D5-B036-4BDA-9DBA-5E0E73A5477C}" type="presOf" srcId="{FEE9416F-81D8-4D0C-A0EA-DCA8A127B301}" destId="{3FCDB289-C850-4396-8B48-31A30AA6E384}" srcOrd="0" destOrd="0" presId="urn:microsoft.com/office/officeart/2005/8/layout/process5"/>
    <dgm:cxn modelId="{6155F9C1-79C6-4968-9794-3C294A2DF9BB}" type="presOf" srcId="{8F522425-2B53-42A0-BFD9-7FF70D1A6D09}" destId="{0DAAEE31-F188-4136-96E3-72F823D9DFA1}" srcOrd="0" destOrd="0" presId="urn:microsoft.com/office/officeart/2005/8/layout/process5"/>
    <dgm:cxn modelId="{CA52CCF7-ECA6-4DA5-A7EC-67D49E71F39C}" srcId="{2B2F4B7D-DDBE-4162-A0D1-0D47BB8CD4D6}" destId="{8F522425-2B53-42A0-BFD9-7FF70D1A6D09}" srcOrd="2" destOrd="0" parTransId="{9D607FBC-D47D-4B43-81FC-C9C07CFBEE4E}" sibTransId="{627CF9A8-6884-48E8-B379-182FAF4780E1}"/>
    <dgm:cxn modelId="{9BDCF26A-3BA8-4EC5-B1D3-1AAA5E38FAED}" type="presOf" srcId="{147021E5-50A4-44B0-8262-75587CF4A5D6}" destId="{6554EC05-109F-4FCD-9256-8BDEE03E06CF}" srcOrd="0" destOrd="0" presId="urn:microsoft.com/office/officeart/2005/8/layout/process5"/>
    <dgm:cxn modelId="{1C650E55-ECF7-4AF2-84E9-5B8FCAEB6221}" type="presOf" srcId="{627CF9A8-6884-48E8-B379-182FAF4780E1}" destId="{4050485A-C340-49BF-9B2D-72A9CC246F62}" srcOrd="0" destOrd="0" presId="urn:microsoft.com/office/officeart/2005/8/layout/process5"/>
    <dgm:cxn modelId="{999CC542-F028-47CC-AA89-FFC2B44B1B2D}" type="presOf" srcId="{97967707-546C-4C5F-9718-BEFE4319EAB3}" destId="{CAC708BA-C377-488E-AC47-C5943B02C84B}" srcOrd="1" destOrd="0" presId="urn:microsoft.com/office/officeart/2005/8/layout/process5"/>
    <dgm:cxn modelId="{424F22D3-3C3B-45E6-9A32-DF4597E2FBD9}" srcId="{2B2F4B7D-DDBE-4162-A0D1-0D47BB8CD4D6}" destId="{FEE9416F-81D8-4D0C-A0EA-DCA8A127B301}" srcOrd="0" destOrd="0" parTransId="{B962EC60-5B63-4B2D-86F8-03EF3A3287A8}" sibTransId="{147021E5-50A4-44B0-8262-75587CF4A5D6}"/>
    <dgm:cxn modelId="{26E2FB94-1CAA-417C-9501-2D021138854B}" type="presOf" srcId="{8C739C61-827E-44CF-971B-EEC85B1DB978}" destId="{C45D146C-F2CF-434C-BC64-B8D7EE33AF23}" srcOrd="0" destOrd="0" presId="urn:microsoft.com/office/officeart/2005/8/layout/process5"/>
    <dgm:cxn modelId="{E9330992-381A-45EA-993C-465161F84345}" type="presParOf" srcId="{61954490-8847-429F-9281-4753A8B4826A}" destId="{3FCDB289-C850-4396-8B48-31A30AA6E384}" srcOrd="0" destOrd="0" presId="urn:microsoft.com/office/officeart/2005/8/layout/process5"/>
    <dgm:cxn modelId="{71685EC6-564A-4280-A4F8-7D5CB686D00A}" type="presParOf" srcId="{61954490-8847-429F-9281-4753A8B4826A}" destId="{6554EC05-109F-4FCD-9256-8BDEE03E06CF}" srcOrd="1" destOrd="0" presId="urn:microsoft.com/office/officeart/2005/8/layout/process5"/>
    <dgm:cxn modelId="{01F41AD7-1451-4E79-A7D1-2752D9158BA3}" type="presParOf" srcId="{6554EC05-109F-4FCD-9256-8BDEE03E06CF}" destId="{E32681FD-599C-4134-BE29-9830872A8732}" srcOrd="0" destOrd="0" presId="urn:microsoft.com/office/officeart/2005/8/layout/process5"/>
    <dgm:cxn modelId="{874E07C3-620A-41D6-8244-96554CA504E5}" type="presParOf" srcId="{61954490-8847-429F-9281-4753A8B4826A}" destId="{C45D146C-F2CF-434C-BC64-B8D7EE33AF23}" srcOrd="2" destOrd="0" presId="urn:microsoft.com/office/officeart/2005/8/layout/process5"/>
    <dgm:cxn modelId="{8A57E2C2-15F7-44B2-8A74-B6E8793FECF8}" type="presParOf" srcId="{61954490-8847-429F-9281-4753A8B4826A}" destId="{530A50CD-E4C3-48AC-9A93-DE1A10136F00}" srcOrd="3" destOrd="0" presId="urn:microsoft.com/office/officeart/2005/8/layout/process5"/>
    <dgm:cxn modelId="{3ECC4792-7AF7-4550-919A-E0DE3E913248}" type="presParOf" srcId="{530A50CD-E4C3-48AC-9A93-DE1A10136F00}" destId="{CAC708BA-C377-488E-AC47-C5943B02C84B}" srcOrd="0" destOrd="0" presId="urn:microsoft.com/office/officeart/2005/8/layout/process5"/>
    <dgm:cxn modelId="{3249A772-2B9A-42D2-B95E-BE6390733A48}" type="presParOf" srcId="{61954490-8847-429F-9281-4753A8B4826A}" destId="{0DAAEE31-F188-4136-96E3-72F823D9DFA1}" srcOrd="4" destOrd="0" presId="urn:microsoft.com/office/officeart/2005/8/layout/process5"/>
    <dgm:cxn modelId="{E75AC764-8BA4-47BE-963D-FC717F5000DC}" type="presParOf" srcId="{61954490-8847-429F-9281-4753A8B4826A}" destId="{4050485A-C340-49BF-9B2D-72A9CC246F62}" srcOrd="5" destOrd="0" presId="urn:microsoft.com/office/officeart/2005/8/layout/process5"/>
    <dgm:cxn modelId="{EF18B5B0-0901-4313-B530-BE409B5F7B76}" type="presParOf" srcId="{4050485A-C340-49BF-9B2D-72A9CC246F62}" destId="{239ADEDB-4C2B-484F-B95C-79ACCF7F8F0C}" srcOrd="0" destOrd="0" presId="urn:microsoft.com/office/officeart/2005/8/layout/process5"/>
    <dgm:cxn modelId="{4C7E82F0-32DE-4200-B0CC-B6BC32ECF4A3}" type="presParOf" srcId="{61954490-8847-429F-9281-4753A8B4826A}" destId="{6E89D39D-B888-4F3F-8C18-776DD7706AD3}"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857FED5-6A4D-4B90-B964-568DCDB50307}"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F9DEE3C8-A3F9-4F44-AB51-BF71853D62C3}">
      <dgm:prSet phldrT="[Text]" custT="1"/>
      <dgm:spPr>
        <a:solidFill>
          <a:srgbClr val="92D05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solidFill>
                <a:srgbClr val="002060"/>
              </a:solidFill>
            </a:rPr>
            <a:t>•	Klik OK untuk menutup jendela ini. Maka sel/range yang  disorot tadi akan </a:t>
          </a:r>
          <a:r>
            <a:rPr lang="nn-NO" sz="1800" dirty="0" smtClean="0">
              <a:solidFill>
                <a:srgbClr val="002060"/>
              </a:solidFill>
            </a:rPr>
            <a:t>berubah sesuai dengan format yang telah</a:t>
          </a:r>
          <a:r>
            <a:rPr lang="id-ID" sz="1800" dirty="0" smtClean="0">
              <a:solidFill>
                <a:srgbClr val="002060"/>
              </a:solidFill>
            </a:rPr>
            <a:t> </a:t>
          </a:r>
          <a:r>
            <a:rPr lang="nn-NO" sz="1800" dirty="0" smtClean="0">
              <a:solidFill>
                <a:srgbClr val="002060"/>
              </a:solidFill>
            </a:rPr>
            <a:t>kita set.</a:t>
          </a:r>
          <a:r>
            <a:rPr lang="id-ID" sz="1800" dirty="0" smtClean="0">
              <a:solidFill>
                <a:srgbClr val="002060"/>
              </a:solidFill>
            </a:rPr>
            <a:t> Jika ingin menampilkan tanggal dan waktu sekarang,  kita langsung dapat 	mengetikkan =NOW() pada formula bar, lalu tekan tombol enter.</a:t>
          </a:r>
          <a:endParaRPr lang="id-ID" sz="1800" dirty="0">
            <a:solidFill>
              <a:srgbClr val="002060"/>
            </a:solidFill>
          </a:endParaRPr>
        </a:p>
      </dgm:t>
    </dgm:pt>
    <dgm:pt modelId="{A43F142E-2EC1-49E1-B24C-4EE3BA35916A}" type="parTrans" cxnId="{F5C61063-BCAB-4185-B723-EFE1BA9BBA40}">
      <dgm:prSet/>
      <dgm:spPr/>
      <dgm:t>
        <a:bodyPr/>
        <a:lstStyle/>
        <a:p>
          <a:endParaRPr lang="id-ID"/>
        </a:p>
      </dgm:t>
    </dgm:pt>
    <dgm:pt modelId="{07DC0F9C-5393-413C-BD81-0E54872FEDFD}" type="sibTrans" cxnId="{F5C61063-BCAB-4185-B723-EFE1BA9BBA40}">
      <dgm:prSet/>
      <dgm:spPr/>
      <dgm:t>
        <a:bodyPr/>
        <a:lstStyle/>
        <a:p>
          <a:endParaRPr lang="id-ID"/>
        </a:p>
      </dgm:t>
    </dgm:pt>
    <dgm:pt modelId="{F8EE0B55-F256-4E8B-9CAE-44A0E938855B}" type="pres">
      <dgm:prSet presAssocID="{7857FED5-6A4D-4B90-B964-568DCDB50307}" presName="linear" presStyleCnt="0">
        <dgm:presLayoutVars>
          <dgm:dir/>
          <dgm:animLvl val="lvl"/>
          <dgm:resizeHandles val="exact"/>
        </dgm:presLayoutVars>
      </dgm:prSet>
      <dgm:spPr/>
      <dgm:t>
        <a:bodyPr/>
        <a:lstStyle/>
        <a:p>
          <a:endParaRPr lang="id-ID"/>
        </a:p>
      </dgm:t>
    </dgm:pt>
    <dgm:pt modelId="{A733C315-2E54-498D-B052-96701923DE94}" type="pres">
      <dgm:prSet presAssocID="{F9DEE3C8-A3F9-4F44-AB51-BF71853D62C3}" presName="parentLi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5ABB9CC7-B4B2-417C-B3ED-EE641505902B}" type="pres">
      <dgm:prSet presAssocID="{F9DEE3C8-A3F9-4F44-AB51-BF71853D62C3}" presName="parentLeftMargin" presStyleLbl="node1" presStyleIdx="0" presStyleCnt="1"/>
      <dgm:spPr/>
      <dgm:t>
        <a:bodyPr/>
        <a:lstStyle/>
        <a:p>
          <a:endParaRPr lang="id-ID"/>
        </a:p>
      </dgm:t>
    </dgm:pt>
    <dgm:pt modelId="{242C06CF-C24E-4068-8726-3C52B7D519C1}" type="pres">
      <dgm:prSet presAssocID="{F9DEE3C8-A3F9-4F44-AB51-BF71853D62C3}" presName="parentText" presStyleLbl="node1" presStyleIdx="0" presStyleCnt="1" custScaleX="129754" custScaleY="149068">
        <dgm:presLayoutVars>
          <dgm:chMax val="0"/>
          <dgm:bulletEnabled val="1"/>
        </dgm:presLayoutVars>
      </dgm:prSet>
      <dgm:spPr/>
      <dgm:t>
        <a:bodyPr/>
        <a:lstStyle/>
        <a:p>
          <a:endParaRPr lang="id-ID"/>
        </a:p>
      </dgm:t>
    </dgm:pt>
    <dgm:pt modelId="{D124C92D-0308-4529-A6C9-389AD616CA1D}" type="pres">
      <dgm:prSet presAssocID="{F9DEE3C8-A3F9-4F44-AB51-BF71853D62C3}" presName="negativ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 modelId="{F3731353-35A8-46C6-A017-ED11B2051AA7}" type="pres">
      <dgm:prSet presAssocID="{F9DEE3C8-A3F9-4F44-AB51-BF71853D62C3}" presName="childText" presStyleLbl="conFgAcc1" presStyleIdx="0" presStyleCnt="1">
        <dgm:presLayoutVars>
          <dgm:bulletEnabled val="1"/>
        </dgm:presLayoutVars>
      </dgm:prSet>
      <dgm:spPr>
        <a:solidFill>
          <a:srgbClr val="0070C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id-ID"/>
        </a:p>
      </dgm:t>
    </dgm:pt>
  </dgm:ptLst>
  <dgm:cxnLst>
    <dgm:cxn modelId="{F4955ADC-D94E-4F81-895F-E67384085562}" type="presOf" srcId="{F9DEE3C8-A3F9-4F44-AB51-BF71853D62C3}" destId="{242C06CF-C24E-4068-8726-3C52B7D519C1}" srcOrd="1" destOrd="0" presId="urn:microsoft.com/office/officeart/2005/8/layout/list1"/>
    <dgm:cxn modelId="{A3D5C138-DF28-4A84-8BE5-4BB2C40EA466}" type="presOf" srcId="{F9DEE3C8-A3F9-4F44-AB51-BF71853D62C3}" destId="{5ABB9CC7-B4B2-417C-B3ED-EE641505902B}" srcOrd="0" destOrd="0" presId="urn:microsoft.com/office/officeart/2005/8/layout/list1"/>
    <dgm:cxn modelId="{F5C61063-BCAB-4185-B723-EFE1BA9BBA40}" srcId="{7857FED5-6A4D-4B90-B964-568DCDB50307}" destId="{F9DEE3C8-A3F9-4F44-AB51-BF71853D62C3}" srcOrd="0" destOrd="0" parTransId="{A43F142E-2EC1-49E1-B24C-4EE3BA35916A}" sibTransId="{07DC0F9C-5393-413C-BD81-0E54872FEDFD}"/>
    <dgm:cxn modelId="{2B17CB99-63AB-41F3-A1DB-1A50D66CB0E1}" type="presOf" srcId="{7857FED5-6A4D-4B90-B964-568DCDB50307}" destId="{F8EE0B55-F256-4E8B-9CAE-44A0E938855B}" srcOrd="0" destOrd="0" presId="urn:microsoft.com/office/officeart/2005/8/layout/list1"/>
    <dgm:cxn modelId="{8F696CF6-B52A-4B86-A5DF-9462B7F7BD26}" type="presParOf" srcId="{F8EE0B55-F256-4E8B-9CAE-44A0E938855B}" destId="{A733C315-2E54-498D-B052-96701923DE94}" srcOrd="0" destOrd="0" presId="urn:microsoft.com/office/officeart/2005/8/layout/list1"/>
    <dgm:cxn modelId="{3C9CC350-786C-4ACF-8DD7-4ECD855ECD5D}" type="presParOf" srcId="{A733C315-2E54-498D-B052-96701923DE94}" destId="{5ABB9CC7-B4B2-417C-B3ED-EE641505902B}" srcOrd="0" destOrd="0" presId="urn:microsoft.com/office/officeart/2005/8/layout/list1"/>
    <dgm:cxn modelId="{C492A104-454B-47C4-A953-E60BFA056F4E}" type="presParOf" srcId="{A733C315-2E54-498D-B052-96701923DE94}" destId="{242C06CF-C24E-4068-8726-3C52B7D519C1}" srcOrd="1" destOrd="0" presId="urn:microsoft.com/office/officeart/2005/8/layout/list1"/>
    <dgm:cxn modelId="{F26AEEAD-F051-4D7D-B78C-D09561883DA2}" type="presParOf" srcId="{F8EE0B55-F256-4E8B-9CAE-44A0E938855B}" destId="{D124C92D-0308-4529-A6C9-389AD616CA1D}" srcOrd="1" destOrd="0" presId="urn:microsoft.com/office/officeart/2005/8/layout/list1"/>
    <dgm:cxn modelId="{C86D5AF8-D7A4-4356-B4A8-1153422B54C9}" type="presParOf" srcId="{F8EE0B55-F256-4E8B-9CAE-44A0E938855B}" destId="{F3731353-35A8-46C6-A017-ED11B2051AA7}"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41A444E-49C8-4014-AA6F-D6AC598B6F8D}"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id-ID"/>
        </a:p>
      </dgm:t>
    </dgm:pt>
    <dgm:pt modelId="{BF17CFD5-9687-40A8-9F1F-2C36C4D9207E}">
      <dgm:prSet phldrT="[Text]" custT="1"/>
      <dgm:spPr/>
      <dgm:t>
        <a:bodyPr/>
        <a:lstStyle/>
        <a:p>
          <a:pPr algn="just"/>
          <a:r>
            <a:rPr lang="id-ID" sz="1800" dirty="0" smtClean="0"/>
            <a:t>1. 	Menyisip Baris</a:t>
          </a:r>
        </a:p>
        <a:p>
          <a:pPr algn="just"/>
          <a:r>
            <a:rPr lang="fi-FI" sz="1800" dirty="0" smtClean="0"/>
            <a:t>Kita akan menyisip baris pada lokasi baris kelima karena lupa</a:t>
          </a:r>
          <a:r>
            <a:rPr lang="id-ID" sz="1800" dirty="0" smtClean="0"/>
            <a:t> memasukan barang Motherboar pada lokasi tersebut, maka caranya ;</a:t>
          </a:r>
          <a:endParaRPr lang="id-ID" sz="1800" dirty="0"/>
        </a:p>
      </dgm:t>
    </dgm:pt>
    <dgm:pt modelId="{6AF1A2D3-04CD-45E3-BE6B-242FAE91C1F3}" type="parTrans" cxnId="{2AC9AE20-C294-4E42-89A1-B8FB37E4666A}">
      <dgm:prSet/>
      <dgm:spPr/>
      <dgm:t>
        <a:bodyPr/>
        <a:lstStyle/>
        <a:p>
          <a:endParaRPr lang="id-ID"/>
        </a:p>
      </dgm:t>
    </dgm:pt>
    <dgm:pt modelId="{9C330B18-2893-478F-AA11-CD983D241097}" type="sibTrans" cxnId="{2AC9AE20-C294-4E42-89A1-B8FB37E4666A}">
      <dgm:prSet/>
      <dgm:spPr/>
      <dgm:t>
        <a:bodyPr/>
        <a:lstStyle/>
        <a:p>
          <a:endParaRPr lang="id-ID"/>
        </a:p>
      </dgm:t>
    </dgm:pt>
    <dgm:pt modelId="{C60362EE-4E7D-4440-981D-10364EF8B382}">
      <dgm:prSet phldrT="[Text]" custT="1"/>
      <dgm:spPr/>
      <dgm:t>
        <a:bodyPr/>
        <a:lstStyle/>
        <a:p>
          <a:r>
            <a:rPr lang="id-ID" sz="1800" dirty="0" smtClean="0">
              <a:solidFill>
                <a:schemeClr val="bg1"/>
              </a:solidFill>
            </a:rPr>
            <a:t>Letakkanlah penunjuk mouse disel mana saja asal berada pada lokasi </a:t>
          </a:r>
          <a:r>
            <a:rPr lang="fi-FI" sz="1800" dirty="0" smtClean="0">
              <a:solidFill>
                <a:schemeClr val="bg1"/>
              </a:solidFill>
            </a:rPr>
            <a:t>baris kelima. (misal sel B5)</a:t>
          </a:r>
          <a:endParaRPr lang="id-ID" sz="1800" dirty="0">
            <a:solidFill>
              <a:schemeClr val="bg1"/>
            </a:solidFill>
          </a:endParaRPr>
        </a:p>
      </dgm:t>
    </dgm:pt>
    <dgm:pt modelId="{FAF7643C-FD4F-4C5A-8867-BEB927161CF0}" type="parTrans" cxnId="{BF7772B8-841F-4C6F-ACA7-5F844077027E}">
      <dgm:prSet/>
      <dgm:spPr/>
      <dgm:t>
        <a:bodyPr/>
        <a:lstStyle/>
        <a:p>
          <a:endParaRPr lang="id-ID"/>
        </a:p>
      </dgm:t>
    </dgm:pt>
    <dgm:pt modelId="{538121F2-DE17-4E16-A4E0-3C0C07C8FA56}" type="sibTrans" cxnId="{BF7772B8-841F-4C6F-ACA7-5F844077027E}">
      <dgm:prSet/>
      <dgm:spPr/>
      <dgm:t>
        <a:bodyPr/>
        <a:lstStyle/>
        <a:p>
          <a:endParaRPr lang="id-ID"/>
        </a:p>
      </dgm:t>
    </dgm:pt>
    <dgm:pt modelId="{A6BF4090-A77E-40AE-983D-2386797C433B}">
      <dgm:prSet phldrT="[Text]"/>
      <dgm:spPr/>
      <dgm:t>
        <a:bodyPr/>
        <a:lstStyle/>
        <a:p>
          <a:endParaRPr lang="id-ID" sz="5100" dirty="0"/>
        </a:p>
      </dgm:t>
    </dgm:pt>
    <dgm:pt modelId="{363120C6-F5B4-462B-8202-31E31FB98E58}" type="parTrans" cxnId="{BE6D3189-BA9D-4C29-87F2-C4008D245327}">
      <dgm:prSet/>
      <dgm:spPr/>
      <dgm:t>
        <a:bodyPr/>
        <a:lstStyle/>
        <a:p>
          <a:endParaRPr lang="id-ID"/>
        </a:p>
      </dgm:t>
    </dgm:pt>
    <dgm:pt modelId="{7D942F4B-247D-415A-9203-43B4BCB76C6E}" type="sibTrans" cxnId="{BE6D3189-BA9D-4C29-87F2-C4008D245327}">
      <dgm:prSet/>
      <dgm:spPr/>
      <dgm:t>
        <a:bodyPr/>
        <a:lstStyle/>
        <a:p>
          <a:endParaRPr lang="id-ID"/>
        </a:p>
      </dgm:t>
    </dgm:pt>
    <dgm:pt modelId="{C705BBA4-1B6A-404B-AC03-85DDE74447F0}">
      <dgm:prSet phldrT="[Text]" custT="1"/>
      <dgm:spPr/>
      <dgm:t>
        <a:bodyPr/>
        <a:lstStyle/>
        <a:p>
          <a:r>
            <a:rPr lang="id-ID" sz="1800" dirty="0" smtClean="0">
              <a:solidFill>
                <a:schemeClr val="bg1"/>
              </a:solidFill>
            </a:rPr>
            <a:t>Pilih dan klik menu Insert, Rows.</a:t>
          </a:r>
          <a:endParaRPr lang="id-ID" sz="1800" dirty="0">
            <a:solidFill>
              <a:schemeClr val="bg1"/>
            </a:solidFill>
          </a:endParaRPr>
        </a:p>
      </dgm:t>
    </dgm:pt>
    <dgm:pt modelId="{2194AEB3-7148-469A-871D-C5CC07AC6F75}" type="parTrans" cxnId="{1528B553-8D1E-4567-9032-EBD18ACA6112}">
      <dgm:prSet/>
      <dgm:spPr/>
      <dgm:t>
        <a:bodyPr/>
        <a:lstStyle/>
        <a:p>
          <a:endParaRPr lang="id-ID"/>
        </a:p>
      </dgm:t>
    </dgm:pt>
    <dgm:pt modelId="{6239B194-8663-40EC-A104-EADF212177FD}" type="sibTrans" cxnId="{1528B553-8D1E-4567-9032-EBD18ACA6112}">
      <dgm:prSet/>
      <dgm:spPr/>
      <dgm:t>
        <a:bodyPr/>
        <a:lstStyle/>
        <a:p>
          <a:endParaRPr lang="id-ID"/>
        </a:p>
      </dgm:t>
    </dgm:pt>
    <dgm:pt modelId="{3863EAAC-9408-43D8-A102-E4B8979A7A96}" type="pres">
      <dgm:prSet presAssocID="{041A444E-49C8-4014-AA6F-D6AC598B6F8D}" presName="linear" presStyleCnt="0">
        <dgm:presLayoutVars>
          <dgm:animLvl val="lvl"/>
          <dgm:resizeHandles val="exact"/>
        </dgm:presLayoutVars>
      </dgm:prSet>
      <dgm:spPr/>
      <dgm:t>
        <a:bodyPr/>
        <a:lstStyle/>
        <a:p>
          <a:endParaRPr lang="id-ID"/>
        </a:p>
      </dgm:t>
    </dgm:pt>
    <dgm:pt modelId="{3181DF67-60AB-4B2C-A794-B847EE7737A2}" type="pres">
      <dgm:prSet presAssocID="{BF17CFD5-9687-40A8-9F1F-2C36C4D9207E}" presName="parentText" presStyleLbl="node1" presStyleIdx="0" presStyleCnt="1" custScaleY="103476">
        <dgm:presLayoutVars>
          <dgm:chMax val="0"/>
          <dgm:bulletEnabled val="1"/>
        </dgm:presLayoutVars>
      </dgm:prSet>
      <dgm:spPr/>
      <dgm:t>
        <a:bodyPr/>
        <a:lstStyle/>
        <a:p>
          <a:endParaRPr lang="id-ID"/>
        </a:p>
      </dgm:t>
    </dgm:pt>
    <dgm:pt modelId="{3ADF227E-3E24-4C32-8210-2D23DAEEE825}" type="pres">
      <dgm:prSet presAssocID="{BF17CFD5-9687-40A8-9F1F-2C36C4D9207E}" presName="childText" presStyleLbl="revTx" presStyleIdx="0" presStyleCnt="1" custLinFactNeighborY="15521">
        <dgm:presLayoutVars>
          <dgm:bulletEnabled val="1"/>
        </dgm:presLayoutVars>
      </dgm:prSet>
      <dgm:spPr/>
      <dgm:t>
        <a:bodyPr/>
        <a:lstStyle/>
        <a:p>
          <a:endParaRPr lang="id-ID"/>
        </a:p>
      </dgm:t>
    </dgm:pt>
  </dgm:ptLst>
  <dgm:cxnLst>
    <dgm:cxn modelId="{2AC9AE20-C294-4E42-89A1-B8FB37E4666A}" srcId="{041A444E-49C8-4014-AA6F-D6AC598B6F8D}" destId="{BF17CFD5-9687-40A8-9F1F-2C36C4D9207E}" srcOrd="0" destOrd="0" parTransId="{6AF1A2D3-04CD-45E3-BE6B-242FAE91C1F3}" sibTransId="{9C330B18-2893-478F-AA11-CD983D241097}"/>
    <dgm:cxn modelId="{BE6D3189-BA9D-4C29-87F2-C4008D245327}" srcId="{BF17CFD5-9687-40A8-9F1F-2C36C4D9207E}" destId="{A6BF4090-A77E-40AE-983D-2386797C433B}" srcOrd="2" destOrd="0" parTransId="{363120C6-F5B4-462B-8202-31E31FB98E58}" sibTransId="{7D942F4B-247D-415A-9203-43B4BCB76C6E}"/>
    <dgm:cxn modelId="{D81C425B-3284-4BCA-B1DA-49F3A7C48918}" type="presOf" srcId="{A6BF4090-A77E-40AE-983D-2386797C433B}" destId="{3ADF227E-3E24-4C32-8210-2D23DAEEE825}" srcOrd="0" destOrd="2" presId="urn:microsoft.com/office/officeart/2005/8/layout/vList2"/>
    <dgm:cxn modelId="{B206F7F7-A040-4B7E-A0CB-2D5FBA5ED728}" type="presOf" srcId="{BF17CFD5-9687-40A8-9F1F-2C36C4D9207E}" destId="{3181DF67-60AB-4B2C-A794-B847EE7737A2}" srcOrd="0" destOrd="0" presId="urn:microsoft.com/office/officeart/2005/8/layout/vList2"/>
    <dgm:cxn modelId="{7ADDFB6F-5AFD-46AF-913E-8293CAFCF8E2}" type="presOf" srcId="{041A444E-49C8-4014-AA6F-D6AC598B6F8D}" destId="{3863EAAC-9408-43D8-A102-E4B8979A7A96}" srcOrd="0" destOrd="0" presId="urn:microsoft.com/office/officeart/2005/8/layout/vList2"/>
    <dgm:cxn modelId="{1528B553-8D1E-4567-9032-EBD18ACA6112}" srcId="{BF17CFD5-9687-40A8-9F1F-2C36C4D9207E}" destId="{C705BBA4-1B6A-404B-AC03-85DDE74447F0}" srcOrd="1" destOrd="0" parTransId="{2194AEB3-7148-469A-871D-C5CC07AC6F75}" sibTransId="{6239B194-8663-40EC-A104-EADF212177FD}"/>
    <dgm:cxn modelId="{BF7772B8-841F-4C6F-ACA7-5F844077027E}" srcId="{BF17CFD5-9687-40A8-9F1F-2C36C4D9207E}" destId="{C60362EE-4E7D-4440-981D-10364EF8B382}" srcOrd="0" destOrd="0" parTransId="{FAF7643C-FD4F-4C5A-8867-BEB927161CF0}" sibTransId="{538121F2-DE17-4E16-A4E0-3C0C07C8FA56}"/>
    <dgm:cxn modelId="{20EC31C1-7D7E-4E95-94AE-60CB99B3CD7E}" type="presOf" srcId="{C705BBA4-1B6A-404B-AC03-85DDE74447F0}" destId="{3ADF227E-3E24-4C32-8210-2D23DAEEE825}" srcOrd="0" destOrd="1" presId="urn:microsoft.com/office/officeart/2005/8/layout/vList2"/>
    <dgm:cxn modelId="{EC2C2D3F-189E-466F-9BD8-E0C0BB1345F7}" type="presOf" srcId="{C60362EE-4E7D-4440-981D-10364EF8B382}" destId="{3ADF227E-3E24-4C32-8210-2D23DAEEE825}" srcOrd="0" destOrd="0" presId="urn:microsoft.com/office/officeart/2005/8/layout/vList2"/>
    <dgm:cxn modelId="{528E0E04-E3D6-48E9-A912-8F4A75984EAD}" type="presParOf" srcId="{3863EAAC-9408-43D8-A102-E4B8979A7A96}" destId="{3181DF67-60AB-4B2C-A794-B847EE7737A2}" srcOrd="0" destOrd="0" presId="urn:microsoft.com/office/officeart/2005/8/layout/vList2"/>
    <dgm:cxn modelId="{683FCB22-15ED-408B-B451-957E7184E082}" type="presParOf" srcId="{3863EAAC-9408-43D8-A102-E4B8979A7A96}" destId="{3ADF227E-3E24-4C32-8210-2D23DAEEE825}"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41A444E-49C8-4014-AA6F-D6AC598B6F8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d-ID"/>
        </a:p>
      </dgm:t>
    </dgm:pt>
    <dgm:pt modelId="{BF17CFD5-9687-40A8-9F1F-2C36C4D9207E}">
      <dgm:prSet phldrT="[Text]" custT="1"/>
      <dgm:spPr/>
      <dgm:t>
        <a:bodyPr/>
        <a:lstStyle/>
        <a:p>
          <a:pPr algn="just"/>
          <a:r>
            <a:rPr lang="id-ID" sz="1800" dirty="0" smtClean="0"/>
            <a:t>2.	 Menyisip Kolom</a:t>
          </a:r>
        </a:p>
        <a:p>
          <a:pPr algn="just"/>
          <a:r>
            <a:rPr lang="fi-FI" sz="1800" dirty="0" smtClean="0"/>
            <a:t>Pada saat mengetikan tabel diatas, kita lupa memasukkan kolom satuan</a:t>
          </a:r>
          <a:r>
            <a:rPr lang="id-ID" sz="1800" dirty="0" smtClean="0"/>
            <a:t> setelah kolom jumlah barang. Untuk mengatasi hal tersebut ikuti langkah menyisip kolom berikut ;</a:t>
          </a:r>
          <a:endParaRPr lang="id-ID" sz="1800" dirty="0"/>
        </a:p>
      </dgm:t>
    </dgm:pt>
    <dgm:pt modelId="{6AF1A2D3-04CD-45E3-BE6B-242FAE91C1F3}" type="parTrans" cxnId="{2AC9AE20-C294-4E42-89A1-B8FB37E4666A}">
      <dgm:prSet/>
      <dgm:spPr/>
      <dgm:t>
        <a:bodyPr/>
        <a:lstStyle/>
        <a:p>
          <a:endParaRPr lang="id-ID"/>
        </a:p>
      </dgm:t>
    </dgm:pt>
    <dgm:pt modelId="{9C330B18-2893-478F-AA11-CD983D241097}" type="sibTrans" cxnId="{2AC9AE20-C294-4E42-89A1-B8FB37E4666A}">
      <dgm:prSet/>
      <dgm:spPr/>
      <dgm:t>
        <a:bodyPr/>
        <a:lstStyle/>
        <a:p>
          <a:endParaRPr lang="id-ID"/>
        </a:p>
      </dgm:t>
    </dgm:pt>
    <dgm:pt modelId="{C60362EE-4E7D-4440-981D-10364EF8B382}">
      <dgm:prSet phldrT="[Text]" custT="1"/>
      <dgm:spPr/>
      <dgm:t>
        <a:bodyPr/>
        <a:lstStyle/>
        <a:p>
          <a:r>
            <a:rPr lang="id-ID" sz="1800" dirty="0" smtClean="0">
              <a:solidFill>
                <a:schemeClr val="bg1"/>
              </a:solidFill>
            </a:rPr>
            <a:t>Letakkanlah penunjuk mouse disel mana saja asal berada pada lokasi kolom yang diinginkan. Sebagai contoh kolom E, maka letakkakan di </a:t>
          </a:r>
          <a:r>
            <a:rPr lang="da-DK" sz="1800" dirty="0" smtClean="0">
              <a:solidFill>
                <a:schemeClr val="bg1"/>
              </a:solidFill>
            </a:rPr>
            <a:t>sel E.5 atau E.4 dsb)</a:t>
          </a:r>
          <a:endParaRPr lang="id-ID" sz="1800" dirty="0">
            <a:solidFill>
              <a:schemeClr val="bg1"/>
            </a:solidFill>
          </a:endParaRPr>
        </a:p>
      </dgm:t>
    </dgm:pt>
    <dgm:pt modelId="{FAF7643C-FD4F-4C5A-8867-BEB927161CF0}" type="parTrans" cxnId="{BF7772B8-841F-4C6F-ACA7-5F844077027E}">
      <dgm:prSet/>
      <dgm:spPr/>
      <dgm:t>
        <a:bodyPr/>
        <a:lstStyle/>
        <a:p>
          <a:endParaRPr lang="id-ID"/>
        </a:p>
      </dgm:t>
    </dgm:pt>
    <dgm:pt modelId="{538121F2-DE17-4E16-A4E0-3C0C07C8FA56}" type="sibTrans" cxnId="{BF7772B8-841F-4C6F-ACA7-5F844077027E}">
      <dgm:prSet/>
      <dgm:spPr/>
      <dgm:t>
        <a:bodyPr/>
        <a:lstStyle/>
        <a:p>
          <a:endParaRPr lang="id-ID"/>
        </a:p>
      </dgm:t>
    </dgm:pt>
    <dgm:pt modelId="{A6BF4090-A77E-40AE-983D-2386797C433B}">
      <dgm:prSet phldrT="[Text]"/>
      <dgm:spPr/>
      <dgm:t>
        <a:bodyPr/>
        <a:lstStyle/>
        <a:p>
          <a:endParaRPr lang="id-ID" sz="5100" dirty="0">
            <a:solidFill>
              <a:schemeClr val="bg1"/>
            </a:solidFill>
          </a:endParaRPr>
        </a:p>
      </dgm:t>
    </dgm:pt>
    <dgm:pt modelId="{363120C6-F5B4-462B-8202-31E31FB98E58}" type="parTrans" cxnId="{BE6D3189-BA9D-4C29-87F2-C4008D245327}">
      <dgm:prSet/>
      <dgm:spPr/>
      <dgm:t>
        <a:bodyPr/>
        <a:lstStyle/>
        <a:p>
          <a:endParaRPr lang="id-ID"/>
        </a:p>
      </dgm:t>
    </dgm:pt>
    <dgm:pt modelId="{7D942F4B-247D-415A-9203-43B4BCB76C6E}" type="sibTrans" cxnId="{BE6D3189-BA9D-4C29-87F2-C4008D245327}">
      <dgm:prSet/>
      <dgm:spPr/>
      <dgm:t>
        <a:bodyPr/>
        <a:lstStyle/>
        <a:p>
          <a:endParaRPr lang="id-ID"/>
        </a:p>
      </dgm:t>
    </dgm:pt>
    <dgm:pt modelId="{C705BBA4-1B6A-404B-AC03-85DDE74447F0}">
      <dgm:prSet phldrT="[Text]" custT="1"/>
      <dgm:spPr/>
      <dgm:t>
        <a:bodyPr/>
        <a:lstStyle/>
        <a:p>
          <a:r>
            <a:rPr lang="nl-NL" sz="1800" dirty="0" smtClean="0">
              <a:solidFill>
                <a:schemeClr val="bg1"/>
              </a:solidFill>
            </a:rPr>
            <a:t>Pilih dan klik menu Insert, Columns.</a:t>
          </a:r>
          <a:endParaRPr lang="id-ID" sz="1800" dirty="0">
            <a:solidFill>
              <a:schemeClr val="bg1"/>
            </a:solidFill>
          </a:endParaRPr>
        </a:p>
      </dgm:t>
    </dgm:pt>
    <dgm:pt modelId="{2194AEB3-7148-469A-871D-C5CC07AC6F75}" type="parTrans" cxnId="{1528B553-8D1E-4567-9032-EBD18ACA6112}">
      <dgm:prSet/>
      <dgm:spPr/>
      <dgm:t>
        <a:bodyPr/>
        <a:lstStyle/>
        <a:p>
          <a:endParaRPr lang="id-ID"/>
        </a:p>
      </dgm:t>
    </dgm:pt>
    <dgm:pt modelId="{6239B194-8663-40EC-A104-EADF212177FD}" type="sibTrans" cxnId="{1528B553-8D1E-4567-9032-EBD18ACA6112}">
      <dgm:prSet/>
      <dgm:spPr/>
      <dgm:t>
        <a:bodyPr/>
        <a:lstStyle/>
        <a:p>
          <a:endParaRPr lang="id-ID"/>
        </a:p>
      </dgm:t>
    </dgm:pt>
    <dgm:pt modelId="{3863EAAC-9408-43D8-A102-E4B8979A7A96}" type="pres">
      <dgm:prSet presAssocID="{041A444E-49C8-4014-AA6F-D6AC598B6F8D}" presName="linear" presStyleCnt="0">
        <dgm:presLayoutVars>
          <dgm:animLvl val="lvl"/>
          <dgm:resizeHandles val="exact"/>
        </dgm:presLayoutVars>
      </dgm:prSet>
      <dgm:spPr/>
      <dgm:t>
        <a:bodyPr/>
        <a:lstStyle/>
        <a:p>
          <a:endParaRPr lang="id-ID"/>
        </a:p>
      </dgm:t>
    </dgm:pt>
    <dgm:pt modelId="{3181DF67-60AB-4B2C-A794-B847EE7737A2}" type="pres">
      <dgm:prSet presAssocID="{BF17CFD5-9687-40A8-9F1F-2C36C4D9207E}" presName="parentText" presStyleLbl="node1" presStyleIdx="0" presStyleCnt="1" custScaleY="103476">
        <dgm:presLayoutVars>
          <dgm:chMax val="0"/>
          <dgm:bulletEnabled val="1"/>
        </dgm:presLayoutVars>
      </dgm:prSet>
      <dgm:spPr/>
      <dgm:t>
        <a:bodyPr/>
        <a:lstStyle/>
        <a:p>
          <a:endParaRPr lang="id-ID"/>
        </a:p>
      </dgm:t>
    </dgm:pt>
    <dgm:pt modelId="{3ADF227E-3E24-4C32-8210-2D23DAEEE825}" type="pres">
      <dgm:prSet presAssocID="{BF17CFD5-9687-40A8-9F1F-2C36C4D9207E}" presName="childText" presStyleLbl="revTx" presStyleIdx="0" presStyleCnt="1" custLinFactNeighborY="15521">
        <dgm:presLayoutVars>
          <dgm:bulletEnabled val="1"/>
        </dgm:presLayoutVars>
      </dgm:prSet>
      <dgm:spPr/>
      <dgm:t>
        <a:bodyPr/>
        <a:lstStyle/>
        <a:p>
          <a:endParaRPr lang="id-ID"/>
        </a:p>
      </dgm:t>
    </dgm:pt>
  </dgm:ptLst>
  <dgm:cxnLst>
    <dgm:cxn modelId="{2AC9AE20-C294-4E42-89A1-B8FB37E4666A}" srcId="{041A444E-49C8-4014-AA6F-D6AC598B6F8D}" destId="{BF17CFD5-9687-40A8-9F1F-2C36C4D9207E}" srcOrd="0" destOrd="0" parTransId="{6AF1A2D3-04CD-45E3-BE6B-242FAE91C1F3}" sibTransId="{9C330B18-2893-478F-AA11-CD983D241097}"/>
    <dgm:cxn modelId="{BE6D3189-BA9D-4C29-87F2-C4008D245327}" srcId="{BF17CFD5-9687-40A8-9F1F-2C36C4D9207E}" destId="{A6BF4090-A77E-40AE-983D-2386797C433B}" srcOrd="2" destOrd="0" parTransId="{363120C6-F5B4-462B-8202-31E31FB98E58}" sibTransId="{7D942F4B-247D-415A-9203-43B4BCB76C6E}"/>
    <dgm:cxn modelId="{624B7359-1820-4C4C-8015-DD853FDD5AD7}" type="presOf" srcId="{C60362EE-4E7D-4440-981D-10364EF8B382}" destId="{3ADF227E-3E24-4C32-8210-2D23DAEEE825}" srcOrd="0" destOrd="0" presId="urn:microsoft.com/office/officeart/2005/8/layout/vList2"/>
    <dgm:cxn modelId="{A96B48B1-6FCF-4CC3-AE36-A938F0D8BDA7}" type="presOf" srcId="{C705BBA4-1B6A-404B-AC03-85DDE74447F0}" destId="{3ADF227E-3E24-4C32-8210-2D23DAEEE825}" srcOrd="0" destOrd="1" presId="urn:microsoft.com/office/officeart/2005/8/layout/vList2"/>
    <dgm:cxn modelId="{896265A3-F86D-47E1-B457-89BEB51D4E66}" type="presOf" srcId="{A6BF4090-A77E-40AE-983D-2386797C433B}" destId="{3ADF227E-3E24-4C32-8210-2D23DAEEE825}" srcOrd="0" destOrd="2" presId="urn:microsoft.com/office/officeart/2005/8/layout/vList2"/>
    <dgm:cxn modelId="{1528B553-8D1E-4567-9032-EBD18ACA6112}" srcId="{BF17CFD5-9687-40A8-9F1F-2C36C4D9207E}" destId="{C705BBA4-1B6A-404B-AC03-85DDE74447F0}" srcOrd="1" destOrd="0" parTransId="{2194AEB3-7148-469A-871D-C5CC07AC6F75}" sibTransId="{6239B194-8663-40EC-A104-EADF212177FD}"/>
    <dgm:cxn modelId="{77171A7E-D9DB-4711-9F57-9A2290B60D11}" type="presOf" srcId="{041A444E-49C8-4014-AA6F-D6AC598B6F8D}" destId="{3863EAAC-9408-43D8-A102-E4B8979A7A96}" srcOrd="0" destOrd="0" presId="urn:microsoft.com/office/officeart/2005/8/layout/vList2"/>
    <dgm:cxn modelId="{BF7772B8-841F-4C6F-ACA7-5F844077027E}" srcId="{BF17CFD5-9687-40A8-9F1F-2C36C4D9207E}" destId="{C60362EE-4E7D-4440-981D-10364EF8B382}" srcOrd="0" destOrd="0" parTransId="{FAF7643C-FD4F-4C5A-8867-BEB927161CF0}" sibTransId="{538121F2-DE17-4E16-A4E0-3C0C07C8FA56}"/>
    <dgm:cxn modelId="{6A786674-B8B3-4C18-8300-6172341F8E14}" type="presOf" srcId="{BF17CFD5-9687-40A8-9F1F-2C36C4D9207E}" destId="{3181DF67-60AB-4B2C-A794-B847EE7737A2}" srcOrd="0" destOrd="0" presId="urn:microsoft.com/office/officeart/2005/8/layout/vList2"/>
    <dgm:cxn modelId="{5341AD10-3DC3-4905-A15E-36D47CD84FCB}" type="presParOf" srcId="{3863EAAC-9408-43D8-A102-E4B8979A7A96}" destId="{3181DF67-60AB-4B2C-A794-B847EE7737A2}" srcOrd="0" destOrd="0" presId="urn:microsoft.com/office/officeart/2005/8/layout/vList2"/>
    <dgm:cxn modelId="{B6016931-219A-479E-B0B4-16AA6C8C26B4}" type="presParOf" srcId="{3863EAAC-9408-43D8-A102-E4B8979A7A96}" destId="{3ADF227E-3E24-4C32-8210-2D23DAEEE825}"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C55CAD6-5F36-409B-8C7F-3B0FDBDE4C7F}"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id-ID"/>
        </a:p>
      </dgm:t>
    </dgm:pt>
    <dgm:pt modelId="{6F0BCB98-E91F-4F94-91B3-AB1692BEE1FB}">
      <dgm:prSet phldrT="[Text]" custT="1"/>
      <dgm:spPr/>
      <dgm:t>
        <a:bodyPr/>
        <a:lstStyle/>
        <a:p>
          <a:pPr algn="just"/>
          <a:r>
            <a:rPr lang="id-ID" sz="1800" b="1" i="1" dirty="0" smtClean="0">
              <a:solidFill>
                <a:schemeClr val="bg1"/>
              </a:solidFill>
            </a:rPr>
            <a:t>Untuk manghapus baris, kolom atau sel yang tidak diperlukan lagi, dapat dilakukan dengan cara ;</a:t>
          </a:r>
          <a:endParaRPr lang="id-ID" sz="1800" b="1" i="1" dirty="0">
            <a:solidFill>
              <a:schemeClr val="bg1"/>
            </a:solidFill>
          </a:endParaRPr>
        </a:p>
      </dgm:t>
    </dgm:pt>
    <dgm:pt modelId="{121CC8F0-1DC3-479E-A582-BA2DC7E4A57E}" type="parTrans" cxnId="{AA287868-C379-4467-B0C4-881CD3E7C15B}">
      <dgm:prSet/>
      <dgm:spPr/>
      <dgm:t>
        <a:bodyPr/>
        <a:lstStyle/>
        <a:p>
          <a:endParaRPr lang="id-ID"/>
        </a:p>
      </dgm:t>
    </dgm:pt>
    <dgm:pt modelId="{AEEF6AFC-C214-4CF2-B19A-7F4AE1EF5B92}" type="sibTrans" cxnId="{AA287868-C379-4467-B0C4-881CD3E7C15B}">
      <dgm:prSet/>
      <dgm:spPr/>
      <dgm:t>
        <a:bodyPr/>
        <a:lstStyle/>
        <a:p>
          <a:endParaRPr lang="id-ID"/>
        </a:p>
      </dgm:t>
    </dgm:pt>
    <dgm:pt modelId="{1E427138-CE39-4937-B0D7-E37E0CF25EA8}">
      <dgm:prSet phldrT="[Text]" custT="1"/>
      <dgm:spPr/>
      <dgm:t>
        <a:bodyPr/>
        <a:lstStyle/>
        <a:p>
          <a:endParaRPr lang="id-ID" sz="1800" dirty="0"/>
        </a:p>
      </dgm:t>
    </dgm:pt>
    <dgm:pt modelId="{9191AA6C-EB73-46EB-B7A8-B8A8E048C395}" type="parTrans" cxnId="{2CA547EE-49F8-4960-A84C-44B9B5A0400A}">
      <dgm:prSet/>
      <dgm:spPr/>
      <dgm:t>
        <a:bodyPr/>
        <a:lstStyle/>
        <a:p>
          <a:endParaRPr lang="id-ID"/>
        </a:p>
      </dgm:t>
    </dgm:pt>
    <dgm:pt modelId="{39B78163-0B8E-4629-AC42-5C68D879B45B}" type="sibTrans" cxnId="{2CA547EE-49F8-4960-A84C-44B9B5A0400A}">
      <dgm:prSet/>
      <dgm:spPr/>
      <dgm:t>
        <a:bodyPr/>
        <a:lstStyle/>
        <a:p>
          <a:endParaRPr lang="id-ID"/>
        </a:p>
      </dgm:t>
    </dgm:pt>
    <dgm:pt modelId="{8CADA0BB-B74A-4455-9E25-B644E82E162F}">
      <dgm:prSet phldrT="[Text]" custT="1"/>
      <dgm:spPr/>
      <dgm:t>
        <a:bodyPr/>
        <a:lstStyle/>
        <a:p>
          <a:r>
            <a:rPr lang="id-ID" sz="1800" dirty="0" smtClean="0"/>
            <a:t>Pilih dan klik menu Edit, Delete, maka kota dialog delete akan ditampilkan seperti berikut ;</a:t>
          </a:r>
          <a:endParaRPr lang="id-ID" sz="1800" dirty="0"/>
        </a:p>
      </dgm:t>
    </dgm:pt>
    <dgm:pt modelId="{65D96447-9DBE-4015-83D8-51148BC282CB}" type="parTrans" cxnId="{1E80CD2E-B415-4566-A293-13F427DAC435}">
      <dgm:prSet/>
      <dgm:spPr/>
      <dgm:t>
        <a:bodyPr/>
        <a:lstStyle/>
        <a:p>
          <a:endParaRPr lang="id-ID"/>
        </a:p>
      </dgm:t>
    </dgm:pt>
    <dgm:pt modelId="{89D8DF9B-E0AD-4733-BF99-7EA44B687FF9}" type="sibTrans" cxnId="{1E80CD2E-B415-4566-A293-13F427DAC435}">
      <dgm:prSet/>
      <dgm:spPr/>
      <dgm:t>
        <a:bodyPr/>
        <a:lstStyle/>
        <a:p>
          <a:endParaRPr lang="id-ID"/>
        </a:p>
      </dgm:t>
    </dgm:pt>
    <dgm:pt modelId="{F78B037C-5B84-4FDD-837E-3082915C7FBB}">
      <dgm:prSet phldrT="[Text]" custT="1"/>
      <dgm:spPr/>
      <dgm:t>
        <a:bodyPr/>
        <a:lstStyle/>
        <a:p>
          <a:r>
            <a:rPr lang="id-ID" sz="1800" smtClean="0"/>
            <a:t>Sorotlah </a:t>
          </a:r>
          <a:r>
            <a:rPr lang="id-ID" sz="1800" dirty="0" smtClean="0"/>
            <a:t>sel atau range yang akan dihapus.</a:t>
          </a:r>
          <a:endParaRPr lang="id-ID" sz="1800" dirty="0"/>
        </a:p>
      </dgm:t>
    </dgm:pt>
    <dgm:pt modelId="{3E9BA0A8-2C2D-410C-9D38-CD6AF819901B}" type="sibTrans" cxnId="{50911E48-10E6-44A9-8472-41EEF769AD51}">
      <dgm:prSet/>
      <dgm:spPr/>
      <dgm:t>
        <a:bodyPr/>
        <a:lstStyle/>
        <a:p>
          <a:endParaRPr lang="id-ID"/>
        </a:p>
      </dgm:t>
    </dgm:pt>
    <dgm:pt modelId="{85FD0EAD-2469-4003-9636-EED326747AEE}" type="parTrans" cxnId="{50911E48-10E6-44A9-8472-41EEF769AD51}">
      <dgm:prSet/>
      <dgm:spPr/>
      <dgm:t>
        <a:bodyPr/>
        <a:lstStyle/>
        <a:p>
          <a:endParaRPr lang="id-ID"/>
        </a:p>
      </dgm:t>
    </dgm:pt>
    <dgm:pt modelId="{DB30AAB9-BAA1-4560-B680-95D428874DAD}" type="pres">
      <dgm:prSet presAssocID="{CC55CAD6-5F36-409B-8C7F-3B0FDBDE4C7F}" presName="linear" presStyleCnt="0">
        <dgm:presLayoutVars>
          <dgm:animLvl val="lvl"/>
          <dgm:resizeHandles val="exact"/>
        </dgm:presLayoutVars>
      </dgm:prSet>
      <dgm:spPr/>
      <dgm:t>
        <a:bodyPr/>
        <a:lstStyle/>
        <a:p>
          <a:endParaRPr lang="id-ID"/>
        </a:p>
      </dgm:t>
    </dgm:pt>
    <dgm:pt modelId="{162C8462-A880-44A8-B741-EF126AF57245}" type="pres">
      <dgm:prSet presAssocID="{6F0BCB98-E91F-4F94-91B3-AB1692BEE1FB}" presName="parentText" presStyleLbl="node1" presStyleIdx="0" presStyleCnt="1" custScaleY="43282" custLinFactNeighborY="-25882">
        <dgm:presLayoutVars>
          <dgm:chMax val="0"/>
          <dgm:bulletEnabled val="1"/>
        </dgm:presLayoutVars>
      </dgm:prSet>
      <dgm:spPr/>
      <dgm:t>
        <a:bodyPr/>
        <a:lstStyle/>
        <a:p>
          <a:endParaRPr lang="id-ID"/>
        </a:p>
      </dgm:t>
    </dgm:pt>
    <dgm:pt modelId="{C149B0FA-3D39-425B-9D33-93C45B4B129D}" type="pres">
      <dgm:prSet presAssocID="{6F0BCB98-E91F-4F94-91B3-AB1692BEE1FB}" presName="childText" presStyleLbl="revTx" presStyleIdx="0" presStyleCnt="1" custLinFactNeighborY="-6999">
        <dgm:presLayoutVars>
          <dgm:bulletEnabled val="1"/>
        </dgm:presLayoutVars>
      </dgm:prSet>
      <dgm:spPr/>
      <dgm:t>
        <a:bodyPr/>
        <a:lstStyle/>
        <a:p>
          <a:endParaRPr lang="id-ID"/>
        </a:p>
      </dgm:t>
    </dgm:pt>
  </dgm:ptLst>
  <dgm:cxnLst>
    <dgm:cxn modelId="{1E80CD2E-B415-4566-A293-13F427DAC435}" srcId="{6F0BCB98-E91F-4F94-91B3-AB1692BEE1FB}" destId="{8CADA0BB-B74A-4455-9E25-B644E82E162F}" srcOrd="1" destOrd="0" parTransId="{65D96447-9DBE-4015-83D8-51148BC282CB}" sibTransId="{89D8DF9B-E0AD-4733-BF99-7EA44B687FF9}"/>
    <dgm:cxn modelId="{7E04553B-EF88-4EA8-8748-9361A198582A}" type="presOf" srcId="{CC55CAD6-5F36-409B-8C7F-3B0FDBDE4C7F}" destId="{DB30AAB9-BAA1-4560-B680-95D428874DAD}" srcOrd="0" destOrd="0" presId="urn:microsoft.com/office/officeart/2005/8/layout/vList2"/>
    <dgm:cxn modelId="{97615416-586E-457C-B200-3CFFD15AF134}" type="presOf" srcId="{8CADA0BB-B74A-4455-9E25-B644E82E162F}" destId="{C149B0FA-3D39-425B-9D33-93C45B4B129D}" srcOrd="0" destOrd="1" presId="urn:microsoft.com/office/officeart/2005/8/layout/vList2"/>
    <dgm:cxn modelId="{B3330FBC-7DFE-48CB-8EDC-4D465E9FA496}" type="presOf" srcId="{F78B037C-5B84-4FDD-837E-3082915C7FBB}" destId="{C149B0FA-3D39-425B-9D33-93C45B4B129D}" srcOrd="0" destOrd="0" presId="urn:microsoft.com/office/officeart/2005/8/layout/vList2"/>
    <dgm:cxn modelId="{2B11D451-AF53-458A-A18E-70B8194B4E9B}" type="presOf" srcId="{6F0BCB98-E91F-4F94-91B3-AB1692BEE1FB}" destId="{162C8462-A880-44A8-B741-EF126AF57245}" srcOrd="0" destOrd="0" presId="urn:microsoft.com/office/officeart/2005/8/layout/vList2"/>
    <dgm:cxn modelId="{AA287868-C379-4467-B0C4-881CD3E7C15B}" srcId="{CC55CAD6-5F36-409B-8C7F-3B0FDBDE4C7F}" destId="{6F0BCB98-E91F-4F94-91B3-AB1692BEE1FB}" srcOrd="0" destOrd="0" parTransId="{121CC8F0-1DC3-479E-A582-BA2DC7E4A57E}" sibTransId="{AEEF6AFC-C214-4CF2-B19A-7F4AE1EF5B92}"/>
    <dgm:cxn modelId="{50911E48-10E6-44A9-8472-41EEF769AD51}" srcId="{6F0BCB98-E91F-4F94-91B3-AB1692BEE1FB}" destId="{F78B037C-5B84-4FDD-837E-3082915C7FBB}" srcOrd="0" destOrd="0" parTransId="{85FD0EAD-2469-4003-9636-EED326747AEE}" sibTransId="{3E9BA0A8-2C2D-410C-9D38-CD6AF819901B}"/>
    <dgm:cxn modelId="{7126956E-FC40-4E48-A63C-E09369174F29}" type="presOf" srcId="{1E427138-CE39-4937-B0D7-E37E0CF25EA8}" destId="{C149B0FA-3D39-425B-9D33-93C45B4B129D}" srcOrd="0" destOrd="2" presId="urn:microsoft.com/office/officeart/2005/8/layout/vList2"/>
    <dgm:cxn modelId="{2CA547EE-49F8-4960-A84C-44B9B5A0400A}" srcId="{6F0BCB98-E91F-4F94-91B3-AB1692BEE1FB}" destId="{1E427138-CE39-4937-B0D7-E37E0CF25EA8}" srcOrd="2" destOrd="0" parTransId="{9191AA6C-EB73-46EB-B7A8-B8A8E048C395}" sibTransId="{39B78163-0B8E-4629-AC42-5C68D879B45B}"/>
    <dgm:cxn modelId="{2537C524-CBC2-4D17-A158-BBDF160DADF6}" type="presParOf" srcId="{DB30AAB9-BAA1-4560-B680-95D428874DAD}" destId="{162C8462-A880-44A8-B741-EF126AF57245}" srcOrd="0" destOrd="0" presId="urn:microsoft.com/office/officeart/2005/8/layout/vList2"/>
    <dgm:cxn modelId="{5827D218-FBAA-4C64-BF91-F182D8D982C9}" type="presParOf" srcId="{DB30AAB9-BAA1-4560-B680-95D428874DAD}" destId="{C149B0FA-3D39-425B-9D33-93C45B4B129D}"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3887050-7464-44D3-8EB0-FA31172836A7}"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id-ID"/>
        </a:p>
      </dgm:t>
    </dgm:pt>
    <dgm:pt modelId="{E8909430-3E29-45C9-B4C9-F45DB448C79B}">
      <dgm:prSet phldrT="[Text]" custT="1"/>
      <dgm:spPr>
        <a:effectLst>
          <a:reflection blurRad="6350" stA="52000" endA="300" endPos="35000" dir="5400000" sy="-100000" algn="bl" rotWithShape="0"/>
        </a:effectLst>
      </dgm:spPr>
      <dgm:t>
        <a:bodyPr/>
        <a:lstStyle/>
        <a:p>
          <a:pPr algn="l"/>
          <a:r>
            <a:rPr lang="id-ID" sz="1800" b="1" i="1" dirty="0" smtClean="0">
              <a:solidFill>
                <a:schemeClr val="bg1"/>
              </a:solidFill>
            </a:rPr>
            <a:t>•  Pada kotak delete tersebut pilih salah satu model penghapusan berikut ini ;</a:t>
          </a:r>
        </a:p>
        <a:p>
          <a:pPr algn="just"/>
          <a:r>
            <a:rPr lang="id-ID" sz="1800" dirty="0" smtClean="0"/>
            <a:t>1)   Shift cell left, digunakan untuk menghapus seluruh isi sel/ range yang disorot dan diganti dengan data pada baris yang sama yang terletak disebelah kanannya.</a:t>
          </a:r>
        </a:p>
        <a:p>
          <a:pPr algn="l"/>
          <a:r>
            <a:rPr lang="id-ID" sz="1800" dirty="0" smtClean="0"/>
            <a:t>2)   Shift cell up, digunakan untuk menghapus seluruh isi sel/ range yang disorot dan diganti dengan data pada kolom yang sama yang terletak disebelah bawahnya.</a:t>
          </a:r>
        </a:p>
        <a:p>
          <a:pPr algn="l"/>
          <a:r>
            <a:rPr lang="en-US" sz="1800" dirty="0" smtClean="0"/>
            <a:t>3)</a:t>
          </a:r>
          <a:r>
            <a:rPr lang="id-ID" sz="1800" dirty="0" smtClean="0"/>
            <a:t>   </a:t>
          </a:r>
          <a:r>
            <a:rPr lang="en-US" sz="1800" dirty="0" smtClean="0"/>
            <a:t>Entire Row, </a:t>
          </a:r>
          <a:r>
            <a:rPr lang="en-US" sz="1800" dirty="0" err="1" smtClean="0"/>
            <a:t>digunakan</a:t>
          </a:r>
          <a:r>
            <a:rPr lang="en-US" sz="1800" dirty="0" smtClean="0"/>
            <a:t> </a:t>
          </a:r>
          <a:r>
            <a:rPr lang="en-US" sz="1800" dirty="0" err="1" smtClean="0"/>
            <a:t>untuk</a:t>
          </a:r>
          <a:r>
            <a:rPr lang="en-US" sz="1800" dirty="0" smtClean="0"/>
            <a:t> </a:t>
          </a:r>
          <a:r>
            <a:rPr lang="en-US" sz="1800" dirty="0" err="1" smtClean="0"/>
            <a:t>menghapus</a:t>
          </a:r>
          <a:r>
            <a:rPr lang="en-US" sz="1800" dirty="0" smtClean="0"/>
            <a:t> </a:t>
          </a:r>
          <a:r>
            <a:rPr lang="en-US" sz="1800" dirty="0" err="1" smtClean="0"/>
            <a:t>seluruh</a:t>
          </a:r>
          <a:r>
            <a:rPr lang="en-US" sz="1800" dirty="0" smtClean="0"/>
            <a:t> </a:t>
          </a:r>
          <a:r>
            <a:rPr lang="en-US" sz="1800" dirty="0" err="1" smtClean="0"/>
            <a:t>isi</a:t>
          </a:r>
          <a:r>
            <a:rPr lang="en-US" sz="1800" dirty="0" smtClean="0"/>
            <a:t> </a:t>
          </a:r>
          <a:r>
            <a:rPr lang="en-US" sz="1800" dirty="0" err="1" smtClean="0"/>
            <a:t>sel</a:t>
          </a:r>
          <a:r>
            <a:rPr lang="en-US" sz="1800" dirty="0" smtClean="0"/>
            <a:t>/ range </a:t>
          </a:r>
          <a:r>
            <a:rPr lang="en-US" sz="1800" dirty="0" err="1" smtClean="0"/>
            <a:t>pada</a:t>
          </a:r>
          <a:r>
            <a:rPr lang="id-ID" sz="1800" dirty="0" smtClean="0"/>
            <a:t> baris yang disorot.</a:t>
          </a:r>
        </a:p>
        <a:p>
          <a:pPr algn="l"/>
          <a:r>
            <a:rPr lang="id-ID" sz="1800" dirty="0" smtClean="0"/>
            <a:t>4)   Entire Columns, digunakan untuk menghapus seluruh isi sel/range pada kolom yang disorot.</a:t>
          </a:r>
          <a:endParaRPr lang="id-ID" sz="1800" dirty="0"/>
        </a:p>
      </dgm:t>
    </dgm:pt>
    <dgm:pt modelId="{BD110EAC-3B4E-4124-A7CB-6DEB1AB9B5A5}" type="parTrans" cxnId="{C625156A-9547-4BE9-ACE1-63D3ABFF6293}">
      <dgm:prSet/>
      <dgm:spPr/>
      <dgm:t>
        <a:bodyPr/>
        <a:lstStyle/>
        <a:p>
          <a:endParaRPr lang="id-ID"/>
        </a:p>
      </dgm:t>
    </dgm:pt>
    <dgm:pt modelId="{94F20BAB-C328-4645-ADB1-B51DD4B7AB4C}" type="sibTrans" cxnId="{C625156A-9547-4BE9-ACE1-63D3ABFF6293}">
      <dgm:prSet/>
      <dgm:spPr/>
      <dgm:t>
        <a:bodyPr/>
        <a:lstStyle/>
        <a:p>
          <a:endParaRPr lang="id-ID"/>
        </a:p>
      </dgm:t>
    </dgm:pt>
    <dgm:pt modelId="{2EE75236-2587-4156-B303-7468DFF61F3A}">
      <dgm:prSet phldrT="[Text]" custT="1"/>
      <dgm:spPr>
        <a:effectLst>
          <a:reflection blurRad="6350" stA="50000" endA="300" endPos="90000" dir="5400000" sy="-100000" algn="bl" rotWithShape="0"/>
        </a:effectLst>
      </dgm:spPr>
      <dgm:t>
        <a:bodyPr/>
        <a:lstStyle/>
        <a:p>
          <a:r>
            <a:rPr lang="id-ID" sz="1800" b="1" i="1" dirty="0" smtClean="0">
              <a:solidFill>
                <a:schemeClr val="bg1"/>
              </a:solidFill>
            </a:rPr>
            <a:t>•  Klik OK untuk menutup ini.</a:t>
          </a:r>
          <a:endParaRPr lang="id-ID" sz="1800" b="1" i="1" dirty="0">
            <a:solidFill>
              <a:schemeClr val="bg1"/>
            </a:solidFill>
          </a:endParaRPr>
        </a:p>
      </dgm:t>
    </dgm:pt>
    <dgm:pt modelId="{CB5E4A23-CCD8-4AE6-B1A9-A499C69267B4}" type="parTrans" cxnId="{30F6D110-0CB3-4E58-AA9B-1F56A5F9AD0B}">
      <dgm:prSet/>
      <dgm:spPr/>
      <dgm:t>
        <a:bodyPr/>
        <a:lstStyle/>
        <a:p>
          <a:endParaRPr lang="id-ID"/>
        </a:p>
      </dgm:t>
    </dgm:pt>
    <dgm:pt modelId="{0B7DB90D-6109-4BB2-808F-8F23CBBE1374}" type="sibTrans" cxnId="{30F6D110-0CB3-4E58-AA9B-1F56A5F9AD0B}">
      <dgm:prSet/>
      <dgm:spPr/>
      <dgm:t>
        <a:bodyPr/>
        <a:lstStyle/>
        <a:p>
          <a:endParaRPr lang="id-ID"/>
        </a:p>
      </dgm:t>
    </dgm:pt>
    <dgm:pt modelId="{EB5FB20C-38A1-401D-BEBE-2786731A05D7}" type="pres">
      <dgm:prSet presAssocID="{93887050-7464-44D3-8EB0-FA31172836A7}" presName="linear" presStyleCnt="0">
        <dgm:presLayoutVars>
          <dgm:animLvl val="lvl"/>
          <dgm:resizeHandles val="exact"/>
        </dgm:presLayoutVars>
      </dgm:prSet>
      <dgm:spPr/>
      <dgm:t>
        <a:bodyPr/>
        <a:lstStyle/>
        <a:p>
          <a:endParaRPr lang="id-ID"/>
        </a:p>
      </dgm:t>
    </dgm:pt>
    <dgm:pt modelId="{67CFA3DF-CD3B-4292-8CA7-9624C9385DB1}" type="pres">
      <dgm:prSet presAssocID="{E8909430-3E29-45C9-B4C9-F45DB448C79B}" presName="parentText" presStyleLbl="node1" presStyleIdx="0" presStyleCnt="2" custScaleY="118879" custLinFactNeighborY="-8706">
        <dgm:presLayoutVars>
          <dgm:chMax val="0"/>
          <dgm:bulletEnabled val="1"/>
        </dgm:presLayoutVars>
      </dgm:prSet>
      <dgm:spPr/>
      <dgm:t>
        <a:bodyPr/>
        <a:lstStyle/>
        <a:p>
          <a:endParaRPr lang="id-ID"/>
        </a:p>
      </dgm:t>
    </dgm:pt>
    <dgm:pt modelId="{EE64B730-4A81-4B9F-8078-DD8679CAA349}" type="pres">
      <dgm:prSet presAssocID="{94F20BAB-C328-4645-ADB1-B51DD4B7AB4C}" presName="spacer" presStyleCnt="0"/>
      <dgm:spPr/>
    </dgm:pt>
    <dgm:pt modelId="{F19FC715-AF9E-423F-BBD9-840FA5DD41BB}" type="pres">
      <dgm:prSet presAssocID="{2EE75236-2587-4156-B303-7468DFF61F3A}" presName="parentText" presStyleLbl="node1" presStyleIdx="1" presStyleCnt="2" custScaleY="26495" custLinFactNeighborY="92396">
        <dgm:presLayoutVars>
          <dgm:chMax val="0"/>
          <dgm:bulletEnabled val="1"/>
        </dgm:presLayoutVars>
      </dgm:prSet>
      <dgm:spPr/>
      <dgm:t>
        <a:bodyPr/>
        <a:lstStyle/>
        <a:p>
          <a:endParaRPr lang="id-ID"/>
        </a:p>
      </dgm:t>
    </dgm:pt>
  </dgm:ptLst>
  <dgm:cxnLst>
    <dgm:cxn modelId="{C625156A-9547-4BE9-ACE1-63D3ABFF6293}" srcId="{93887050-7464-44D3-8EB0-FA31172836A7}" destId="{E8909430-3E29-45C9-B4C9-F45DB448C79B}" srcOrd="0" destOrd="0" parTransId="{BD110EAC-3B4E-4124-A7CB-6DEB1AB9B5A5}" sibTransId="{94F20BAB-C328-4645-ADB1-B51DD4B7AB4C}"/>
    <dgm:cxn modelId="{53A38260-ED6B-4830-A520-AFB670CCC185}" type="presOf" srcId="{2EE75236-2587-4156-B303-7468DFF61F3A}" destId="{F19FC715-AF9E-423F-BBD9-840FA5DD41BB}" srcOrd="0" destOrd="0" presId="urn:microsoft.com/office/officeart/2005/8/layout/vList2"/>
    <dgm:cxn modelId="{A51B4FE3-075F-4C6A-8CA0-F2DE52C32784}" type="presOf" srcId="{93887050-7464-44D3-8EB0-FA31172836A7}" destId="{EB5FB20C-38A1-401D-BEBE-2786731A05D7}" srcOrd="0" destOrd="0" presId="urn:microsoft.com/office/officeart/2005/8/layout/vList2"/>
    <dgm:cxn modelId="{30F6D110-0CB3-4E58-AA9B-1F56A5F9AD0B}" srcId="{93887050-7464-44D3-8EB0-FA31172836A7}" destId="{2EE75236-2587-4156-B303-7468DFF61F3A}" srcOrd="1" destOrd="0" parTransId="{CB5E4A23-CCD8-4AE6-B1A9-A499C69267B4}" sibTransId="{0B7DB90D-6109-4BB2-808F-8F23CBBE1374}"/>
    <dgm:cxn modelId="{B06159C6-DF9B-486D-AFFB-CACC21BEA147}" type="presOf" srcId="{E8909430-3E29-45C9-B4C9-F45DB448C79B}" destId="{67CFA3DF-CD3B-4292-8CA7-9624C9385DB1}" srcOrd="0" destOrd="0" presId="urn:microsoft.com/office/officeart/2005/8/layout/vList2"/>
    <dgm:cxn modelId="{463A2FBA-FA2F-4063-9109-D5E809804209}" type="presParOf" srcId="{EB5FB20C-38A1-401D-BEBE-2786731A05D7}" destId="{67CFA3DF-CD3B-4292-8CA7-9624C9385DB1}" srcOrd="0" destOrd="0" presId="urn:microsoft.com/office/officeart/2005/8/layout/vList2"/>
    <dgm:cxn modelId="{FF3CB53F-0ED7-4931-BF25-71FBAC910D0E}" type="presParOf" srcId="{EB5FB20C-38A1-401D-BEBE-2786731A05D7}" destId="{EE64B730-4A81-4B9F-8078-DD8679CAA349}" srcOrd="1" destOrd="0" presId="urn:microsoft.com/office/officeart/2005/8/layout/vList2"/>
    <dgm:cxn modelId="{1895BE69-7C17-4359-AA30-87402AA345CE}" type="presParOf" srcId="{EB5FB20C-38A1-401D-BEBE-2786731A05D7}" destId="{F19FC715-AF9E-423F-BBD9-840FA5DD41BB}"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BD236C1-12C4-4138-BCAD-EF4D3252BBEC}"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id-ID"/>
        </a:p>
      </dgm:t>
    </dgm:pt>
    <dgm:pt modelId="{2B51BD6F-E35C-466C-8D54-841F5DAAB8CD}">
      <dgm:prSet phldrT="[Text]" custT="1"/>
      <dgm:spPr>
        <a:scene3d>
          <a:camera prst="orthographicFront"/>
          <a:lightRig rig="threePt" dir="t"/>
        </a:scene3d>
        <a:sp3d>
          <a:bevelT w="114300" prst="artDeco"/>
        </a:sp3d>
      </dgm:spPr>
      <dgm:t>
        <a:bodyPr/>
        <a:lstStyle/>
        <a:p>
          <a:r>
            <a:rPr lang="id-ID" sz="1800" dirty="0" smtClean="0">
              <a:solidFill>
                <a:schemeClr val="bg1"/>
              </a:solidFill>
            </a:rPr>
            <a:t>• Sorotlah sel/range yang akan diberi bingkai.</a:t>
          </a:r>
          <a:endParaRPr lang="id-ID" sz="1800" dirty="0">
            <a:solidFill>
              <a:schemeClr val="bg1"/>
            </a:solidFill>
          </a:endParaRPr>
        </a:p>
      </dgm:t>
    </dgm:pt>
    <dgm:pt modelId="{AA17C38E-2AF0-43B8-846F-97E8EDBE141E}" type="parTrans" cxnId="{96EEBF7E-3A75-469E-B781-35D4F154A882}">
      <dgm:prSet/>
      <dgm:spPr/>
      <dgm:t>
        <a:bodyPr/>
        <a:lstStyle/>
        <a:p>
          <a:endParaRPr lang="id-ID"/>
        </a:p>
      </dgm:t>
    </dgm:pt>
    <dgm:pt modelId="{C8E9449D-8E70-4AB7-8FA1-DB8F750F2138}" type="sibTrans" cxnId="{96EEBF7E-3A75-469E-B781-35D4F154A882}">
      <dgm:prSet/>
      <dgm:spPr>
        <a:scene3d>
          <a:camera prst="orthographicFront"/>
          <a:lightRig rig="threePt" dir="t"/>
        </a:scene3d>
        <a:sp3d>
          <a:bevelT w="114300" prst="artDeco"/>
        </a:sp3d>
      </dgm:spPr>
      <dgm:t>
        <a:bodyPr/>
        <a:lstStyle/>
        <a:p>
          <a:endParaRPr lang="id-ID"/>
        </a:p>
      </dgm:t>
    </dgm:pt>
    <dgm:pt modelId="{6F64BC52-238E-45A7-8B5C-30CA7356116E}">
      <dgm:prSet phldrT="[Text]" custT="1"/>
      <dgm:spPr>
        <a:scene3d>
          <a:camera prst="orthographicFront"/>
          <a:lightRig rig="threePt" dir="t"/>
        </a:scene3d>
        <a:sp3d>
          <a:bevelT w="114300" prst="artDeco"/>
        </a:sp3d>
      </dgm:spPr>
      <dgm:t>
        <a:bodyPr/>
        <a:lstStyle/>
        <a:p>
          <a:r>
            <a:rPr lang="id-ID" sz="1800" dirty="0" smtClean="0">
              <a:solidFill>
                <a:schemeClr val="bg1"/>
              </a:solidFill>
            </a:rPr>
            <a:t>• Pilih menu Format dan klik Cell atau tekan tombol Ctrl+1, Kotak dialog format akan ditampilkan.</a:t>
          </a:r>
          <a:endParaRPr lang="id-ID" sz="1800" dirty="0">
            <a:solidFill>
              <a:schemeClr val="bg1"/>
            </a:solidFill>
          </a:endParaRPr>
        </a:p>
      </dgm:t>
    </dgm:pt>
    <dgm:pt modelId="{7D024884-AB1D-4B32-8922-B4BB7943BE89}" type="parTrans" cxnId="{2D8D2E42-9519-4523-8FEB-BB6122334437}">
      <dgm:prSet/>
      <dgm:spPr/>
      <dgm:t>
        <a:bodyPr/>
        <a:lstStyle/>
        <a:p>
          <a:endParaRPr lang="id-ID"/>
        </a:p>
      </dgm:t>
    </dgm:pt>
    <dgm:pt modelId="{A5A8F5E8-7A45-4FBE-98BC-74C88D6D37AB}" type="sibTrans" cxnId="{2D8D2E42-9519-4523-8FEB-BB6122334437}">
      <dgm:prSet/>
      <dgm:spPr>
        <a:scene3d>
          <a:camera prst="orthographicFront"/>
          <a:lightRig rig="threePt" dir="t"/>
        </a:scene3d>
        <a:sp3d>
          <a:bevelT w="114300" prst="artDeco"/>
        </a:sp3d>
      </dgm:spPr>
      <dgm:t>
        <a:bodyPr/>
        <a:lstStyle/>
        <a:p>
          <a:endParaRPr lang="id-ID"/>
        </a:p>
      </dgm:t>
    </dgm:pt>
    <dgm:pt modelId="{C58235AD-ADF7-45BF-8CEA-5C1AC032EF45}">
      <dgm:prSet phldrT="[Text]" custT="1"/>
      <dgm:spPr>
        <a:scene3d>
          <a:camera prst="orthographicFront"/>
          <a:lightRig rig="threePt" dir="t"/>
        </a:scene3d>
        <a:sp3d>
          <a:bevelT w="114300" prst="artDeco"/>
        </a:sp3d>
      </dgm:spPr>
      <dgm:t>
        <a:bodyPr/>
        <a:lstStyle/>
        <a:p>
          <a:r>
            <a:rPr lang="sv-SE" sz="1800" dirty="0" smtClean="0">
              <a:solidFill>
                <a:schemeClr val="bg1"/>
              </a:solidFill>
            </a:rPr>
            <a:t>• Klik tab Border, maka akan ditampilkan seperti berikut ;</a:t>
          </a:r>
          <a:endParaRPr lang="id-ID" sz="1800" dirty="0">
            <a:solidFill>
              <a:schemeClr val="bg1"/>
            </a:solidFill>
          </a:endParaRPr>
        </a:p>
      </dgm:t>
    </dgm:pt>
    <dgm:pt modelId="{C02BF7D3-156E-4D85-89AC-AA4F1FEFDCA1}" type="parTrans" cxnId="{DC936DAB-C47E-43E5-A8A1-0975A14DA1EB}">
      <dgm:prSet/>
      <dgm:spPr/>
      <dgm:t>
        <a:bodyPr/>
        <a:lstStyle/>
        <a:p>
          <a:endParaRPr lang="id-ID"/>
        </a:p>
      </dgm:t>
    </dgm:pt>
    <dgm:pt modelId="{5FE0DADC-B22F-4FD0-B1A3-0D83D7AC46AB}" type="sibTrans" cxnId="{DC936DAB-C47E-43E5-A8A1-0975A14DA1EB}">
      <dgm:prSet/>
      <dgm:spPr/>
      <dgm:t>
        <a:bodyPr/>
        <a:lstStyle/>
        <a:p>
          <a:endParaRPr lang="id-ID"/>
        </a:p>
      </dgm:t>
    </dgm:pt>
    <dgm:pt modelId="{6945D50B-AAF9-44D2-B6D0-3B713F153781}" type="pres">
      <dgm:prSet presAssocID="{0BD236C1-12C4-4138-BCAD-EF4D3252BBEC}" presName="Name0" presStyleCnt="0">
        <dgm:presLayoutVars>
          <dgm:dir/>
          <dgm:resizeHandles val="exact"/>
        </dgm:presLayoutVars>
      </dgm:prSet>
      <dgm:spPr/>
      <dgm:t>
        <a:bodyPr/>
        <a:lstStyle/>
        <a:p>
          <a:endParaRPr lang="id-ID"/>
        </a:p>
      </dgm:t>
    </dgm:pt>
    <dgm:pt modelId="{2623594C-AC82-4630-9FD1-93E693B8635A}" type="pres">
      <dgm:prSet presAssocID="{2B51BD6F-E35C-466C-8D54-841F5DAAB8CD}" presName="node" presStyleLbl="node1" presStyleIdx="0" presStyleCnt="3" custLinFactNeighborY="-382">
        <dgm:presLayoutVars>
          <dgm:bulletEnabled val="1"/>
        </dgm:presLayoutVars>
      </dgm:prSet>
      <dgm:spPr/>
      <dgm:t>
        <a:bodyPr/>
        <a:lstStyle/>
        <a:p>
          <a:endParaRPr lang="id-ID"/>
        </a:p>
      </dgm:t>
    </dgm:pt>
    <dgm:pt modelId="{7BBD0ADC-ED48-4E9E-B3FB-529495836500}" type="pres">
      <dgm:prSet presAssocID="{C8E9449D-8E70-4AB7-8FA1-DB8F750F2138}" presName="sibTrans" presStyleLbl="sibTrans1D1" presStyleIdx="0" presStyleCnt="2"/>
      <dgm:spPr/>
      <dgm:t>
        <a:bodyPr/>
        <a:lstStyle/>
        <a:p>
          <a:endParaRPr lang="id-ID"/>
        </a:p>
      </dgm:t>
    </dgm:pt>
    <dgm:pt modelId="{C2368EA5-336B-475F-B581-036A1F5BD0D3}" type="pres">
      <dgm:prSet presAssocID="{C8E9449D-8E70-4AB7-8FA1-DB8F750F2138}" presName="connectorText" presStyleLbl="sibTrans1D1" presStyleIdx="0" presStyleCnt="2"/>
      <dgm:spPr/>
      <dgm:t>
        <a:bodyPr/>
        <a:lstStyle/>
        <a:p>
          <a:endParaRPr lang="id-ID"/>
        </a:p>
      </dgm:t>
    </dgm:pt>
    <dgm:pt modelId="{3F10EC04-61F8-426C-8D4F-4090A55490FD}" type="pres">
      <dgm:prSet presAssocID="{6F64BC52-238E-45A7-8B5C-30CA7356116E}" presName="node" presStyleLbl="node1" presStyleIdx="1" presStyleCnt="3">
        <dgm:presLayoutVars>
          <dgm:bulletEnabled val="1"/>
        </dgm:presLayoutVars>
      </dgm:prSet>
      <dgm:spPr/>
      <dgm:t>
        <a:bodyPr/>
        <a:lstStyle/>
        <a:p>
          <a:endParaRPr lang="id-ID"/>
        </a:p>
      </dgm:t>
    </dgm:pt>
    <dgm:pt modelId="{1166BECE-6C56-4C94-9816-64620082DC36}" type="pres">
      <dgm:prSet presAssocID="{A5A8F5E8-7A45-4FBE-98BC-74C88D6D37AB}" presName="sibTrans" presStyleLbl="sibTrans1D1" presStyleIdx="1" presStyleCnt="2"/>
      <dgm:spPr/>
      <dgm:t>
        <a:bodyPr/>
        <a:lstStyle/>
        <a:p>
          <a:endParaRPr lang="id-ID"/>
        </a:p>
      </dgm:t>
    </dgm:pt>
    <dgm:pt modelId="{8F7DEDA3-4D7B-4CA6-8FCC-F569E01DB828}" type="pres">
      <dgm:prSet presAssocID="{A5A8F5E8-7A45-4FBE-98BC-74C88D6D37AB}" presName="connectorText" presStyleLbl="sibTrans1D1" presStyleIdx="1" presStyleCnt="2"/>
      <dgm:spPr/>
      <dgm:t>
        <a:bodyPr/>
        <a:lstStyle/>
        <a:p>
          <a:endParaRPr lang="id-ID"/>
        </a:p>
      </dgm:t>
    </dgm:pt>
    <dgm:pt modelId="{1837F10F-29D3-423D-90B2-F82D8DA3B5DD}" type="pres">
      <dgm:prSet presAssocID="{C58235AD-ADF7-45BF-8CEA-5C1AC032EF45}" presName="node" presStyleLbl="node1" presStyleIdx="2" presStyleCnt="3" custLinFactNeighborX="-1816">
        <dgm:presLayoutVars>
          <dgm:bulletEnabled val="1"/>
        </dgm:presLayoutVars>
      </dgm:prSet>
      <dgm:spPr/>
      <dgm:t>
        <a:bodyPr/>
        <a:lstStyle/>
        <a:p>
          <a:endParaRPr lang="id-ID"/>
        </a:p>
      </dgm:t>
    </dgm:pt>
  </dgm:ptLst>
  <dgm:cxnLst>
    <dgm:cxn modelId="{32FAFAE3-4E6F-40A6-9264-7A1A75419935}" type="presOf" srcId="{C58235AD-ADF7-45BF-8CEA-5C1AC032EF45}" destId="{1837F10F-29D3-423D-90B2-F82D8DA3B5DD}" srcOrd="0" destOrd="0" presId="urn:microsoft.com/office/officeart/2005/8/layout/bProcess3"/>
    <dgm:cxn modelId="{232398AE-EEA2-47AF-BFFE-B7D312E5A37C}" type="presOf" srcId="{2B51BD6F-E35C-466C-8D54-841F5DAAB8CD}" destId="{2623594C-AC82-4630-9FD1-93E693B8635A}" srcOrd="0" destOrd="0" presId="urn:microsoft.com/office/officeart/2005/8/layout/bProcess3"/>
    <dgm:cxn modelId="{DC936DAB-C47E-43E5-A8A1-0975A14DA1EB}" srcId="{0BD236C1-12C4-4138-BCAD-EF4D3252BBEC}" destId="{C58235AD-ADF7-45BF-8CEA-5C1AC032EF45}" srcOrd="2" destOrd="0" parTransId="{C02BF7D3-156E-4D85-89AC-AA4F1FEFDCA1}" sibTransId="{5FE0DADC-B22F-4FD0-B1A3-0D83D7AC46AB}"/>
    <dgm:cxn modelId="{43BA8807-36BB-42B2-B5E7-5EA82B4483EF}" type="presOf" srcId="{6F64BC52-238E-45A7-8B5C-30CA7356116E}" destId="{3F10EC04-61F8-426C-8D4F-4090A55490FD}" srcOrd="0" destOrd="0" presId="urn:microsoft.com/office/officeart/2005/8/layout/bProcess3"/>
    <dgm:cxn modelId="{A419D6EC-3B95-41DE-B3B8-1DC60364056B}" type="presOf" srcId="{A5A8F5E8-7A45-4FBE-98BC-74C88D6D37AB}" destId="{1166BECE-6C56-4C94-9816-64620082DC36}" srcOrd="0" destOrd="0" presId="urn:microsoft.com/office/officeart/2005/8/layout/bProcess3"/>
    <dgm:cxn modelId="{68D5AF63-F1FC-4EC5-B9DD-CF4E4478A1CF}" type="presOf" srcId="{0BD236C1-12C4-4138-BCAD-EF4D3252BBEC}" destId="{6945D50B-AAF9-44D2-B6D0-3B713F153781}" srcOrd="0" destOrd="0" presId="urn:microsoft.com/office/officeart/2005/8/layout/bProcess3"/>
    <dgm:cxn modelId="{96EEBF7E-3A75-469E-B781-35D4F154A882}" srcId="{0BD236C1-12C4-4138-BCAD-EF4D3252BBEC}" destId="{2B51BD6F-E35C-466C-8D54-841F5DAAB8CD}" srcOrd="0" destOrd="0" parTransId="{AA17C38E-2AF0-43B8-846F-97E8EDBE141E}" sibTransId="{C8E9449D-8E70-4AB7-8FA1-DB8F750F2138}"/>
    <dgm:cxn modelId="{2F7DCAD4-B3AE-4E95-A78D-EBBA622BABF0}" type="presOf" srcId="{C8E9449D-8E70-4AB7-8FA1-DB8F750F2138}" destId="{7BBD0ADC-ED48-4E9E-B3FB-529495836500}" srcOrd="0" destOrd="0" presId="urn:microsoft.com/office/officeart/2005/8/layout/bProcess3"/>
    <dgm:cxn modelId="{98FAD24A-AAE1-47FB-96EE-7F265A3B87AE}" type="presOf" srcId="{C8E9449D-8E70-4AB7-8FA1-DB8F750F2138}" destId="{C2368EA5-336B-475F-B581-036A1F5BD0D3}" srcOrd="1" destOrd="0" presId="urn:microsoft.com/office/officeart/2005/8/layout/bProcess3"/>
    <dgm:cxn modelId="{2D8D2E42-9519-4523-8FEB-BB6122334437}" srcId="{0BD236C1-12C4-4138-BCAD-EF4D3252BBEC}" destId="{6F64BC52-238E-45A7-8B5C-30CA7356116E}" srcOrd="1" destOrd="0" parTransId="{7D024884-AB1D-4B32-8922-B4BB7943BE89}" sibTransId="{A5A8F5E8-7A45-4FBE-98BC-74C88D6D37AB}"/>
    <dgm:cxn modelId="{8C640F7E-E4DF-4620-9749-97724AA58904}" type="presOf" srcId="{A5A8F5E8-7A45-4FBE-98BC-74C88D6D37AB}" destId="{8F7DEDA3-4D7B-4CA6-8FCC-F569E01DB828}" srcOrd="1" destOrd="0" presId="urn:microsoft.com/office/officeart/2005/8/layout/bProcess3"/>
    <dgm:cxn modelId="{AC3CE631-B3FC-40C5-AD85-AA44131108F6}" type="presParOf" srcId="{6945D50B-AAF9-44D2-B6D0-3B713F153781}" destId="{2623594C-AC82-4630-9FD1-93E693B8635A}" srcOrd="0" destOrd="0" presId="urn:microsoft.com/office/officeart/2005/8/layout/bProcess3"/>
    <dgm:cxn modelId="{27ABADF5-2557-4490-879E-361E05022752}" type="presParOf" srcId="{6945D50B-AAF9-44D2-B6D0-3B713F153781}" destId="{7BBD0ADC-ED48-4E9E-B3FB-529495836500}" srcOrd="1" destOrd="0" presId="urn:microsoft.com/office/officeart/2005/8/layout/bProcess3"/>
    <dgm:cxn modelId="{E98D2262-4E30-44D9-B43E-95E1370B2B72}" type="presParOf" srcId="{7BBD0ADC-ED48-4E9E-B3FB-529495836500}" destId="{C2368EA5-336B-475F-B581-036A1F5BD0D3}" srcOrd="0" destOrd="0" presId="urn:microsoft.com/office/officeart/2005/8/layout/bProcess3"/>
    <dgm:cxn modelId="{F0FE7864-F883-4702-BF69-5906444028D4}" type="presParOf" srcId="{6945D50B-AAF9-44D2-B6D0-3B713F153781}" destId="{3F10EC04-61F8-426C-8D4F-4090A55490FD}" srcOrd="2" destOrd="0" presId="urn:microsoft.com/office/officeart/2005/8/layout/bProcess3"/>
    <dgm:cxn modelId="{61B7C259-B28C-45A2-A369-2738746D41B9}" type="presParOf" srcId="{6945D50B-AAF9-44D2-B6D0-3B713F153781}" destId="{1166BECE-6C56-4C94-9816-64620082DC36}" srcOrd="3" destOrd="0" presId="urn:microsoft.com/office/officeart/2005/8/layout/bProcess3"/>
    <dgm:cxn modelId="{89A263A3-5A22-4F68-A91F-54BF413CDDC8}" type="presParOf" srcId="{1166BECE-6C56-4C94-9816-64620082DC36}" destId="{8F7DEDA3-4D7B-4CA6-8FCC-F569E01DB828}" srcOrd="0" destOrd="0" presId="urn:microsoft.com/office/officeart/2005/8/layout/bProcess3"/>
    <dgm:cxn modelId="{565BEA0E-13C3-44A2-A53B-B3498077737E}" type="presParOf" srcId="{6945D50B-AAF9-44D2-B6D0-3B713F153781}" destId="{1837F10F-29D3-423D-90B2-F82D8DA3B5DD}" srcOrd="4"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56CA50C-87FF-45EA-8D28-34E8F79AB0C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id-ID"/>
        </a:p>
      </dgm:t>
    </dgm:pt>
    <dgm:pt modelId="{E3C7CABB-74FE-4ADD-92A5-47DE23AB05D3}">
      <dgm:prSet phldrT="[Text]" custT="1"/>
      <dgm:spPr>
        <a:scene3d>
          <a:camera prst="orthographicFront"/>
          <a:lightRig rig="threePt" dir="t"/>
        </a:scene3d>
        <a:sp3d>
          <a:bevelT prst="angle"/>
        </a:sp3d>
      </dgm:spPr>
      <dgm:t>
        <a:bodyPr/>
        <a:lstStyle/>
        <a:p>
          <a:r>
            <a:rPr lang="fi-FI" sz="1800" dirty="0" smtClean="0">
              <a:solidFill>
                <a:schemeClr val="bg1"/>
              </a:solidFill>
            </a:rPr>
            <a:t>•</a:t>
          </a:r>
          <a:r>
            <a:rPr lang="id-ID" sz="1800" dirty="0" smtClean="0">
              <a:solidFill>
                <a:schemeClr val="bg1"/>
              </a:solidFill>
            </a:rPr>
            <a:t>   </a:t>
          </a:r>
          <a:r>
            <a:rPr lang="fi-FI" sz="1800" dirty="0" smtClean="0">
              <a:solidFill>
                <a:schemeClr val="bg1"/>
              </a:solidFill>
            </a:rPr>
            <a:t>Pada bagian Preset, pilih salah satu tombol berikut ;</a:t>
          </a:r>
          <a:endParaRPr lang="id-ID" sz="1800" dirty="0">
            <a:solidFill>
              <a:schemeClr val="bg1"/>
            </a:solidFill>
          </a:endParaRPr>
        </a:p>
      </dgm:t>
    </dgm:pt>
    <dgm:pt modelId="{AE35C660-72A2-44CF-AAFB-FA1A0E591A24}" type="parTrans" cxnId="{3A61660B-B713-485F-93FC-F45AAF7DF8C1}">
      <dgm:prSet/>
      <dgm:spPr/>
      <dgm:t>
        <a:bodyPr/>
        <a:lstStyle/>
        <a:p>
          <a:endParaRPr lang="id-ID"/>
        </a:p>
      </dgm:t>
    </dgm:pt>
    <dgm:pt modelId="{E09674A3-D420-417D-8757-5CA1055EC830}" type="sibTrans" cxnId="{3A61660B-B713-485F-93FC-F45AAF7DF8C1}">
      <dgm:prSet/>
      <dgm:spPr>
        <a:scene3d>
          <a:camera prst="orthographicFront"/>
          <a:lightRig rig="threePt" dir="t"/>
        </a:scene3d>
        <a:sp3d>
          <a:bevelT prst="angle"/>
        </a:sp3d>
      </dgm:spPr>
      <dgm:t>
        <a:bodyPr/>
        <a:lstStyle/>
        <a:p>
          <a:endParaRPr lang="id-ID"/>
        </a:p>
      </dgm:t>
    </dgm:pt>
    <dgm:pt modelId="{D4F85A67-0F92-40B8-AE7D-70050824C733}">
      <dgm:prSet phldrT="[Text]" custT="1"/>
      <dgm:spPr>
        <a:scene3d>
          <a:camera prst="orthographicFront"/>
          <a:lightRig rig="threePt" dir="t"/>
        </a:scene3d>
        <a:sp3d>
          <a:bevelT prst="angle"/>
        </a:sp3d>
      </dgm:spPr>
      <dgm:t>
        <a:bodyPr/>
        <a:lstStyle/>
        <a:p>
          <a:r>
            <a:rPr lang="id-ID" sz="1800" dirty="0" smtClean="0">
              <a:solidFill>
                <a:schemeClr val="bg1"/>
              </a:solidFill>
            </a:rPr>
            <a:t>•   Pada bagian Style, pilih model garis yang dinginkan.</a:t>
          </a:r>
          <a:endParaRPr lang="id-ID" sz="1800" dirty="0">
            <a:solidFill>
              <a:schemeClr val="bg1"/>
            </a:solidFill>
          </a:endParaRPr>
        </a:p>
      </dgm:t>
    </dgm:pt>
    <dgm:pt modelId="{7E173B0D-34EF-417F-8EA6-4C44A182C598}" type="parTrans" cxnId="{1C2A3CA7-55F4-44EF-89AE-D383E85E2CD0}">
      <dgm:prSet/>
      <dgm:spPr/>
      <dgm:t>
        <a:bodyPr/>
        <a:lstStyle/>
        <a:p>
          <a:endParaRPr lang="id-ID"/>
        </a:p>
      </dgm:t>
    </dgm:pt>
    <dgm:pt modelId="{B613A90A-6593-4E25-AA80-47E4F4E9BEFE}" type="sibTrans" cxnId="{1C2A3CA7-55F4-44EF-89AE-D383E85E2CD0}">
      <dgm:prSet/>
      <dgm:spPr>
        <a:scene3d>
          <a:camera prst="orthographicFront"/>
          <a:lightRig rig="threePt" dir="t"/>
        </a:scene3d>
        <a:sp3d>
          <a:bevelT prst="angle"/>
        </a:sp3d>
      </dgm:spPr>
      <dgm:t>
        <a:bodyPr/>
        <a:lstStyle/>
        <a:p>
          <a:endParaRPr lang="id-ID"/>
        </a:p>
      </dgm:t>
    </dgm:pt>
    <dgm:pt modelId="{31380038-6710-4F8F-80C5-4AC54563AB38}">
      <dgm:prSet phldrT="[Text]" custT="1"/>
      <dgm:spPr>
        <a:scene3d>
          <a:camera prst="orthographicFront"/>
          <a:lightRig rig="threePt" dir="t"/>
        </a:scene3d>
        <a:sp3d>
          <a:bevelT prst="angle"/>
        </a:sp3d>
      </dgm:spPr>
      <dgm:t>
        <a:bodyPr/>
        <a:lstStyle/>
        <a:p>
          <a:r>
            <a:rPr lang="id-ID" sz="1800" dirty="0" smtClean="0">
              <a:solidFill>
                <a:schemeClr val="bg1"/>
              </a:solidFill>
            </a:rPr>
            <a:t>•   Untuk memberi warna pada garis, pilih salah satu warna yang telah </a:t>
          </a:r>
          <a:r>
            <a:rPr lang="es-ES" sz="1800" dirty="0" err="1" smtClean="0">
              <a:solidFill>
                <a:schemeClr val="bg1"/>
              </a:solidFill>
            </a:rPr>
            <a:t>disediakan</a:t>
          </a:r>
          <a:r>
            <a:rPr lang="es-ES" sz="1800" dirty="0" smtClean="0">
              <a:solidFill>
                <a:schemeClr val="bg1"/>
              </a:solidFill>
            </a:rPr>
            <a:t> </a:t>
          </a:r>
          <a:r>
            <a:rPr lang="es-ES" sz="1800" dirty="0" err="1" smtClean="0">
              <a:solidFill>
                <a:schemeClr val="bg1"/>
              </a:solidFill>
            </a:rPr>
            <a:t>oleh</a:t>
          </a:r>
          <a:r>
            <a:rPr lang="es-ES" sz="1800" dirty="0" smtClean="0">
              <a:solidFill>
                <a:schemeClr val="bg1"/>
              </a:solidFill>
            </a:rPr>
            <a:t> Excel 2000 pada </a:t>
          </a:r>
          <a:r>
            <a:rPr lang="es-ES" sz="1800" dirty="0" err="1" smtClean="0">
              <a:solidFill>
                <a:schemeClr val="bg1"/>
              </a:solidFill>
            </a:rPr>
            <a:t>tab</a:t>
          </a:r>
          <a:r>
            <a:rPr lang="es-ES" sz="1800" dirty="0" smtClean="0">
              <a:solidFill>
                <a:schemeClr val="bg1"/>
              </a:solidFill>
            </a:rPr>
            <a:t> Color.</a:t>
          </a:r>
          <a:endParaRPr lang="id-ID" sz="1800" dirty="0">
            <a:solidFill>
              <a:schemeClr val="bg1"/>
            </a:solidFill>
          </a:endParaRPr>
        </a:p>
      </dgm:t>
    </dgm:pt>
    <dgm:pt modelId="{49E12B65-D267-4142-92B2-B93FC65632C6}" type="parTrans" cxnId="{8A915AAB-5909-4440-AB59-3DBB963A5C65}">
      <dgm:prSet/>
      <dgm:spPr/>
      <dgm:t>
        <a:bodyPr/>
        <a:lstStyle/>
        <a:p>
          <a:endParaRPr lang="id-ID"/>
        </a:p>
      </dgm:t>
    </dgm:pt>
    <dgm:pt modelId="{2FCB3662-6FE8-4AD4-8C4B-35E771E016BD}" type="sibTrans" cxnId="{8A915AAB-5909-4440-AB59-3DBB963A5C65}">
      <dgm:prSet/>
      <dgm:spPr>
        <a:scene3d>
          <a:camera prst="orthographicFront"/>
          <a:lightRig rig="threePt" dir="t"/>
        </a:scene3d>
        <a:sp3d>
          <a:bevelT prst="angle"/>
        </a:sp3d>
      </dgm:spPr>
      <dgm:t>
        <a:bodyPr/>
        <a:lstStyle/>
        <a:p>
          <a:endParaRPr lang="id-ID"/>
        </a:p>
      </dgm:t>
    </dgm:pt>
    <dgm:pt modelId="{BE7FE4F3-DDB3-41DB-8BA6-833516991F2A}">
      <dgm:prSet phldrT="[Text]" custT="1"/>
      <dgm:spPr>
        <a:scene3d>
          <a:camera prst="orthographicFront"/>
          <a:lightRig rig="threePt" dir="t"/>
        </a:scene3d>
        <a:sp3d>
          <a:bevelT prst="angle"/>
        </a:sp3d>
      </dgm:spPr>
      <dgm:t>
        <a:bodyPr/>
        <a:lstStyle/>
        <a:p>
          <a:r>
            <a:rPr lang="id-ID" sz="1800" dirty="0" smtClean="0">
              <a:solidFill>
                <a:schemeClr val="bg1"/>
              </a:solidFill>
            </a:rPr>
            <a:t>•   Klik OK untuk menutup jendela ini.</a:t>
          </a:r>
          <a:endParaRPr lang="id-ID" sz="1800" dirty="0">
            <a:solidFill>
              <a:schemeClr val="bg1"/>
            </a:solidFill>
          </a:endParaRPr>
        </a:p>
      </dgm:t>
    </dgm:pt>
    <dgm:pt modelId="{41EC78F5-F434-4E6E-A212-0C64FB846C08}" type="parTrans" cxnId="{8A6485E1-98E1-4FB5-B1C4-CB67EBF5FD58}">
      <dgm:prSet/>
      <dgm:spPr/>
      <dgm:t>
        <a:bodyPr/>
        <a:lstStyle/>
        <a:p>
          <a:endParaRPr lang="id-ID"/>
        </a:p>
      </dgm:t>
    </dgm:pt>
    <dgm:pt modelId="{62ACBE22-DA1F-4919-84A9-CD26DEF38A2D}" type="sibTrans" cxnId="{8A6485E1-98E1-4FB5-B1C4-CB67EBF5FD58}">
      <dgm:prSet/>
      <dgm:spPr>
        <a:scene3d>
          <a:camera prst="orthographicFront"/>
          <a:lightRig rig="threePt" dir="t"/>
        </a:scene3d>
        <a:sp3d>
          <a:bevelT prst="angle"/>
        </a:sp3d>
      </dgm:spPr>
      <dgm:t>
        <a:bodyPr/>
        <a:lstStyle/>
        <a:p>
          <a:endParaRPr lang="id-ID"/>
        </a:p>
      </dgm:t>
    </dgm:pt>
    <dgm:pt modelId="{2D298594-FCE4-4E02-9480-569E55695F9D}">
      <dgm:prSet phldrT="[Text]" custT="1"/>
      <dgm:spPr>
        <a:scene3d>
          <a:camera prst="orthographicFront"/>
          <a:lightRig rig="threePt" dir="t"/>
        </a:scene3d>
        <a:sp3d>
          <a:bevelT prst="angle"/>
        </a:sp3d>
      </dgm:spPr>
      <dgm:t>
        <a:bodyPr/>
        <a:lstStyle/>
        <a:p>
          <a:endParaRPr lang="id-ID" sz="1800" dirty="0"/>
        </a:p>
      </dgm:t>
    </dgm:pt>
    <dgm:pt modelId="{67BBA121-AD36-472B-98B8-23760F633BB8}" type="parTrans" cxnId="{E9C61EEC-9501-4C31-8BF4-3D2CDA7E0A60}">
      <dgm:prSet/>
      <dgm:spPr/>
      <dgm:t>
        <a:bodyPr/>
        <a:lstStyle/>
        <a:p>
          <a:endParaRPr lang="id-ID"/>
        </a:p>
      </dgm:t>
    </dgm:pt>
    <dgm:pt modelId="{86B6CA01-E983-48E8-B8EB-37AB0A0E74AC}" type="sibTrans" cxnId="{E9C61EEC-9501-4C31-8BF4-3D2CDA7E0A60}">
      <dgm:prSet/>
      <dgm:spPr/>
      <dgm:t>
        <a:bodyPr/>
        <a:lstStyle/>
        <a:p>
          <a:endParaRPr lang="id-ID"/>
        </a:p>
      </dgm:t>
    </dgm:pt>
    <dgm:pt modelId="{1027AD60-87C0-4F12-8A3B-80134B4971E4}">
      <dgm:prSet custT="1"/>
      <dgm:spPr>
        <a:scene3d>
          <a:camera prst="orthographicFront"/>
          <a:lightRig rig="threePt" dir="t"/>
        </a:scene3d>
        <a:sp3d>
          <a:bevelT prst="angle"/>
        </a:sp3d>
      </dgm:spPr>
      <dgm:t>
        <a:bodyPr/>
        <a:lstStyle/>
        <a:p>
          <a:r>
            <a:rPr lang="id-ID" sz="1800" dirty="0" smtClean="0">
              <a:solidFill>
                <a:schemeClr val="bg1"/>
              </a:solidFill>
            </a:rPr>
            <a:t>•   None, digunakan untuk menghapus seluruh garis pembatas dan bingkai yang telah ada.</a:t>
          </a:r>
          <a:endParaRPr lang="id-ID" sz="1800" dirty="0">
            <a:solidFill>
              <a:schemeClr val="bg1"/>
            </a:solidFill>
          </a:endParaRPr>
        </a:p>
      </dgm:t>
    </dgm:pt>
    <dgm:pt modelId="{EE907439-C81F-4A30-BD5A-DA183F80C734}" type="parTrans" cxnId="{2820056A-4A43-4DC6-8066-62EC912444FF}">
      <dgm:prSet/>
      <dgm:spPr/>
      <dgm:t>
        <a:bodyPr/>
        <a:lstStyle/>
        <a:p>
          <a:endParaRPr lang="id-ID"/>
        </a:p>
      </dgm:t>
    </dgm:pt>
    <dgm:pt modelId="{E89FDF56-C3CB-4586-82C0-411090CE5A5C}" type="sibTrans" cxnId="{2820056A-4A43-4DC6-8066-62EC912444FF}">
      <dgm:prSet/>
      <dgm:spPr>
        <a:scene3d>
          <a:camera prst="orthographicFront"/>
          <a:lightRig rig="threePt" dir="t"/>
        </a:scene3d>
        <a:sp3d>
          <a:bevelT prst="angle"/>
        </a:sp3d>
      </dgm:spPr>
      <dgm:t>
        <a:bodyPr/>
        <a:lstStyle/>
        <a:p>
          <a:endParaRPr lang="id-ID"/>
        </a:p>
      </dgm:t>
    </dgm:pt>
    <dgm:pt modelId="{1C3F4F7A-10C6-454F-9366-D757B87BDCF2}">
      <dgm:prSet custT="1"/>
      <dgm:spPr>
        <a:scene3d>
          <a:camera prst="orthographicFront"/>
          <a:lightRig rig="threePt" dir="t"/>
        </a:scene3d>
        <a:sp3d>
          <a:bevelT prst="angle"/>
        </a:sp3d>
      </dgm:spPr>
      <dgm:t>
        <a:bodyPr/>
        <a:lstStyle/>
        <a:p>
          <a:r>
            <a:rPr lang="id-ID" sz="1800" dirty="0" smtClean="0">
              <a:solidFill>
                <a:schemeClr val="bg1"/>
              </a:solidFill>
            </a:rPr>
            <a:t>•   Outline, digunakan untuk membuat bingkai disekeliling sel atau range yang disorot.</a:t>
          </a:r>
          <a:endParaRPr lang="id-ID" sz="1800" dirty="0">
            <a:solidFill>
              <a:schemeClr val="bg1"/>
            </a:solidFill>
          </a:endParaRPr>
        </a:p>
      </dgm:t>
    </dgm:pt>
    <dgm:pt modelId="{9F7D0BF3-555C-4F58-85BA-992E04019770}" type="parTrans" cxnId="{AB622FEB-64FB-42E1-8D3D-F3CCAD176466}">
      <dgm:prSet/>
      <dgm:spPr/>
      <dgm:t>
        <a:bodyPr/>
        <a:lstStyle/>
        <a:p>
          <a:endParaRPr lang="id-ID"/>
        </a:p>
      </dgm:t>
    </dgm:pt>
    <dgm:pt modelId="{994037D4-8AB3-4D03-8E0C-66089342A732}" type="sibTrans" cxnId="{AB622FEB-64FB-42E1-8D3D-F3CCAD176466}">
      <dgm:prSet/>
      <dgm:spPr>
        <a:scene3d>
          <a:camera prst="orthographicFront"/>
          <a:lightRig rig="threePt" dir="t"/>
        </a:scene3d>
        <a:sp3d>
          <a:bevelT prst="angle"/>
        </a:sp3d>
      </dgm:spPr>
      <dgm:t>
        <a:bodyPr/>
        <a:lstStyle/>
        <a:p>
          <a:endParaRPr lang="id-ID"/>
        </a:p>
      </dgm:t>
    </dgm:pt>
    <dgm:pt modelId="{950D7023-BC56-47B6-A2EF-EBFB7EFB19BC}">
      <dgm:prSet custT="1"/>
      <dgm:spPr>
        <a:scene3d>
          <a:camera prst="orthographicFront"/>
          <a:lightRig rig="threePt" dir="t"/>
        </a:scene3d>
        <a:sp3d>
          <a:bevelT prst="angle"/>
        </a:sp3d>
      </dgm:spPr>
      <dgm:t>
        <a:bodyPr/>
        <a:lstStyle/>
        <a:p>
          <a:r>
            <a:rPr lang="id-ID" sz="1800" dirty="0" smtClean="0">
              <a:solidFill>
                <a:schemeClr val="bg1"/>
              </a:solidFill>
            </a:rPr>
            <a:t>•   Inside, digunakan untuk menempatkan garis pembatas dibagian dalam range.</a:t>
          </a:r>
          <a:endParaRPr lang="id-ID" sz="1800" dirty="0">
            <a:solidFill>
              <a:schemeClr val="bg1"/>
            </a:solidFill>
          </a:endParaRPr>
        </a:p>
      </dgm:t>
    </dgm:pt>
    <dgm:pt modelId="{E0233D73-0BF0-40DE-B035-F5BC8971C55E}" type="parTrans" cxnId="{C79724CC-5F95-4237-A544-D0BA1AE5266B}">
      <dgm:prSet/>
      <dgm:spPr/>
      <dgm:t>
        <a:bodyPr/>
        <a:lstStyle/>
        <a:p>
          <a:endParaRPr lang="id-ID"/>
        </a:p>
      </dgm:t>
    </dgm:pt>
    <dgm:pt modelId="{E73EF184-BFAE-4D62-9494-E9D9944670D1}" type="sibTrans" cxnId="{C79724CC-5F95-4237-A544-D0BA1AE5266B}">
      <dgm:prSet/>
      <dgm:spPr>
        <a:scene3d>
          <a:camera prst="orthographicFront"/>
          <a:lightRig rig="threePt" dir="t"/>
        </a:scene3d>
        <a:sp3d>
          <a:bevelT prst="angle"/>
        </a:sp3d>
      </dgm:spPr>
      <dgm:t>
        <a:bodyPr/>
        <a:lstStyle/>
        <a:p>
          <a:endParaRPr lang="id-ID"/>
        </a:p>
      </dgm:t>
    </dgm:pt>
    <dgm:pt modelId="{F96EF6AB-3C2F-434E-9BAF-54DE170B2632}">
      <dgm:prSet custT="1"/>
      <dgm:spPr>
        <a:scene3d>
          <a:camera prst="orthographicFront"/>
          <a:lightRig rig="threePt" dir="t"/>
        </a:scene3d>
        <a:sp3d>
          <a:bevelT prst="angle"/>
        </a:sp3d>
      </dgm:spPr>
      <dgm:t>
        <a:bodyPr/>
        <a:lstStyle/>
        <a:p>
          <a:r>
            <a:rPr lang="id-ID" sz="1800" dirty="0" smtClean="0">
              <a:solidFill>
                <a:schemeClr val="bg1"/>
              </a:solidFill>
            </a:rPr>
            <a:t>•   Border, digunakan untuk memberi garis pembatas, pada bagian yang diinginkan, atas, tengah, bawah, miring, sebelah kanan, kiri dan lain-lain.</a:t>
          </a:r>
          <a:endParaRPr lang="id-ID" sz="1800" dirty="0">
            <a:solidFill>
              <a:schemeClr val="bg1"/>
            </a:solidFill>
          </a:endParaRPr>
        </a:p>
      </dgm:t>
    </dgm:pt>
    <dgm:pt modelId="{F9B43F40-2C2B-4033-A20C-78444CE7FF84}" type="parTrans" cxnId="{1B0E90C3-3D92-4E28-B554-0C5DFBBA9C2B}">
      <dgm:prSet/>
      <dgm:spPr/>
      <dgm:t>
        <a:bodyPr/>
        <a:lstStyle/>
        <a:p>
          <a:endParaRPr lang="id-ID"/>
        </a:p>
      </dgm:t>
    </dgm:pt>
    <dgm:pt modelId="{38A893E1-7163-45CA-B68B-B4A80076BC23}" type="sibTrans" cxnId="{1B0E90C3-3D92-4E28-B554-0C5DFBBA9C2B}">
      <dgm:prSet/>
      <dgm:spPr>
        <a:scene3d>
          <a:camera prst="orthographicFront"/>
          <a:lightRig rig="threePt" dir="t"/>
        </a:scene3d>
        <a:sp3d>
          <a:bevelT prst="angle"/>
        </a:sp3d>
      </dgm:spPr>
      <dgm:t>
        <a:bodyPr/>
        <a:lstStyle/>
        <a:p>
          <a:endParaRPr lang="id-ID"/>
        </a:p>
      </dgm:t>
    </dgm:pt>
    <dgm:pt modelId="{B0D86651-4037-4CD6-A6A5-F2679264A97B}" type="pres">
      <dgm:prSet presAssocID="{C56CA50C-87FF-45EA-8D28-34E8F79AB0C6}" presName="Name0" presStyleCnt="0">
        <dgm:presLayoutVars>
          <dgm:dir/>
          <dgm:resizeHandles val="exact"/>
        </dgm:presLayoutVars>
      </dgm:prSet>
      <dgm:spPr/>
      <dgm:t>
        <a:bodyPr/>
        <a:lstStyle/>
        <a:p>
          <a:endParaRPr lang="id-ID"/>
        </a:p>
      </dgm:t>
    </dgm:pt>
    <dgm:pt modelId="{90E4B673-2C3C-4C8B-8BB4-A44624AF7E95}" type="pres">
      <dgm:prSet presAssocID="{E3C7CABB-74FE-4ADD-92A5-47DE23AB05D3}" presName="node" presStyleLbl="node1" presStyleIdx="0" presStyleCnt="9" custScaleX="108383" custScaleY="102588">
        <dgm:presLayoutVars>
          <dgm:bulletEnabled val="1"/>
        </dgm:presLayoutVars>
      </dgm:prSet>
      <dgm:spPr/>
      <dgm:t>
        <a:bodyPr/>
        <a:lstStyle/>
        <a:p>
          <a:endParaRPr lang="id-ID"/>
        </a:p>
      </dgm:t>
    </dgm:pt>
    <dgm:pt modelId="{104AC4DF-AD84-4709-9ECD-500CDE038E06}" type="pres">
      <dgm:prSet presAssocID="{E09674A3-D420-417D-8757-5CA1055EC830}" presName="sibTrans" presStyleLbl="sibTrans1D1" presStyleIdx="0" presStyleCnt="8"/>
      <dgm:spPr/>
      <dgm:t>
        <a:bodyPr/>
        <a:lstStyle/>
        <a:p>
          <a:endParaRPr lang="id-ID"/>
        </a:p>
      </dgm:t>
    </dgm:pt>
    <dgm:pt modelId="{D93D2D9A-BE63-4D81-A96E-0A8EF61D8062}" type="pres">
      <dgm:prSet presAssocID="{E09674A3-D420-417D-8757-5CA1055EC830}" presName="connectorText" presStyleLbl="sibTrans1D1" presStyleIdx="0" presStyleCnt="8"/>
      <dgm:spPr/>
      <dgm:t>
        <a:bodyPr/>
        <a:lstStyle/>
        <a:p>
          <a:endParaRPr lang="id-ID"/>
        </a:p>
      </dgm:t>
    </dgm:pt>
    <dgm:pt modelId="{C039B1D3-A794-4337-8BA1-1A2D2DBEE398}" type="pres">
      <dgm:prSet presAssocID="{1027AD60-87C0-4F12-8A3B-80134B4971E4}" presName="node" presStyleLbl="node1" presStyleIdx="1" presStyleCnt="9" custScaleX="105675" custScaleY="113852">
        <dgm:presLayoutVars>
          <dgm:bulletEnabled val="1"/>
        </dgm:presLayoutVars>
      </dgm:prSet>
      <dgm:spPr/>
      <dgm:t>
        <a:bodyPr/>
        <a:lstStyle/>
        <a:p>
          <a:endParaRPr lang="id-ID"/>
        </a:p>
      </dgm:t>
    </dgm:pt>
    <dgm:pt modelId="{88043C49-0159-437D-AAD2-55D07D49BCAD}" type="pres">
      <dgm:prSet presAssocID="{E89FDF56-C3CB-4586-82C0-411090CE5A5C}" presName="sibTrans" presStyleLbl="sibTrans1D1" presStyleIdx="1" presStyleCnt="8"/>
      <dgm:spPr/>
      <dgm:t>
        <a:bodyPr/>
        <a:lstStyle/>
        <a:p>
          <a:endParaRPr lang="id-ID"/>
        </a:p>
      </dgm:t>
    </dgm:pt>
    <dgm:pt modelId="{04E5F17C-1F8E-4920-ACBC-E47A184E2AFD}" type="pres">
      <dgm:prSet presAssocID="{E89FDF56-C3CB-4586-82C0-411090CE5A5C}" presName="connectorText" presStyleLbl="sibTrans1D1" presStyleIdx="1" presStyleCnt="8"/>
      <dgm:spPr/>
      <dgm:t>
        <a:bodyPr/>
        <a:lstStyle/>
        <a:p>
          <a:endParaRPr lang="id-ID"/>
        </a:p>
      </dgm:t>
    </dgm:pt>
    <dgm:pt modelId="{E81064AB-3EF2-4945-B550-C9F5F9F7314E}" type="pres">
      <dgm:prSet presAssocID="{1C3F4F7A-10C6-454F-9366-D757B87BDCF2}" presName="node" presStyleLbl="node1" presStyleIdx="2" presStyleCnt="9" custScaleX="108641" custScaleY="113852">
        <dgm:presLayoutVars>
          <dgm:bulletEnabled val="1"/>
        </dgm:presLayoutVars>
      </dgm:prSet>
      <dgm:spPr/>
      <dgm:t>
        <a:bodyPr/>
        <a:lstStyle/>
        <a:p>
          <a:endParaRPr lang="id-ID"/>
        </a:p>
      </dgm:t>
    </dgm:pt>
    <dgm:pt modelId="{FB683E70-F933-4605-8A90-998D1CDCE4FB}" type="pres">
      <dgm:prSet presAssocID="{994037D4-8AB3-4D03-8E0C-66089342A732}" presName="sibTrans" presStyleLbl="sibTrans1D1" presStyleIdx="2" presStyleCnt="8"/>
      <dgm:spPr/>
      <dgm:t>
        <a:bodyPr/>
        <a:lstStyle/>
        <a:p>
          <a:endParaRPr lang="id-ID"/>
        </a:p>
      </dgm:t>
    </dgm:pt>
    <dgm:pt modelId="{E34E2544-7883-4625-BB1D-7035949CAD01}" type="pres">
      <dgm:prSet presAssocID="{994037D4-8AB3-4D03-8E0C-66089342A732}" presName="connectorText" presStyleLbl="sibTrans1D1" presStyleIdx="2" presStyleCnt="8"/>
      <dgm:spPr/>
      <dgm:t>
        <a:bodyPr/>
        <a:lstStyle/>
        <a:p>
          <a:endParaRPr lang="id-ID"/>
        </a:p>
      </dgm:t>
    </dgm:pt>
    <dgm:pt modelId="{76A38154-CBA1-453F-BADD-8BCF3C80CAB2}" type="pres">
      <dgm:prSet presAssocID="{950D7023-BC56-47B6-A2EF-EBFB7EFB19BC}" presName="node" presStyleLbl="node1" presStyleIdx="3" presStyleCnt="9">
        <dgm:presLayoutVars>
          <dgm:bulletEnabled val="1"/>
        </dgm:presLayoutVars>
      </dgm:prSet>
      <dgm:spPr/>
      <dgm:t>
        <a:bodyPr/>
        <a:lstStyle/>
        <a:p>
          <a:endParaRPr lang="id-ID"/>
        </a:p>
      </dgm:t>
    </dgm:pt>
    <dgm:pt modelId="{98AD0503-B8DD-4D63-9B27-B2A4A06AE3C6}" type="pres">
      <dgm:prSet presAssocID="{E73EF184-BFAE-4D62-9494-E9D9944670D1}" presName="sibTrans" presStyleLbl="sibTrans1D1" presStyleIdx="3" presStyleCnt="8"/>
      <dgm:spPr/>
      <dgm:t>
        <a:bodyPr/>
        <a:lstStyle/>
        <a:p>
          <a:endParaRPr lang="id-ID"/>
        </a:p>
      </dgm:t>
    </dgm:pt>
    <dgm:pt modelId="{1B234F65-E4D8-41DA-BAC1-87277E052D56}" type="pres">
      <dgm:prSet presAssocID="{E73EF184-BFAE-4D62-9494-E9D9944670D1}" presName="connectorText" presStyleLbl="sibTrans1D1" presStyleIdx="3" presStyleCnt="8"/>
      <dgm:spPr/>
      <dgm:t>
        <a:bodyPr/>
        <a:lstStyle/>
        <a:p>
          <a:endParaRPr lang="id-ID"/>
        </a:p>
      </dgm:t>
    </dgm:pt>
    <dgm:pt modelId="{6F67EF28-510E-4760-9A3A-452AA86B1FBB}" type="pres">
      <dgm:prSet presAssocID="{F96EF6AB-3C2F-434E-9BAF-54DE170B2632}" presName="node" presStyleLbl="node1" presStyleIdx="4" presStyleCnt="9" custScaleX="129706" custScaleY="135110">
        <dgm:presLayoutVars>
          <dgm:bulletEnabled val="1"/>
        </dgm:presLayoutVars>
      </dgm:prSet>
      <dgm:spPr/>
      <dgm:t>
        <a:bodyPr/>
        <a:lstStyle/>
        <a:p>
          <a:endParaRPr lang="id-ID"/>
        </a:p>
      </dgm:t>
    </dgm:pt>
    <dgm:pt modelId="{39CA5E8A-D135-49F5-B014-151849CCD4BA}" type="pres">
      <dgm:prSet presAssocID="{38A893E1-7163-45CA-B68B-B4A80076BC23}" presName="sibTrans" presStyleLbl="sibTrans1D1" presStyleIdx="4" presStyleCnt="8"/>
      <dgm:spPr/>
      <dgm:t>
        <a:bodyPr/>
        <a:lstStyle/>
        <a:p>
          <a:endParaRPr lang="id-ID"/>
        </a:p>
      </dgm:t>
    </dgm:pt>
    <dgm:pt modelId="{5728C6FC-874C-4802-87ED-EC3950B81FD2}" type="pres">
      <dgm:prSet presAssocID="{38A893E1-7163-45CA-B68B-B4A80076BC23}" presName="connectorText" presStyleLbl="sibTrans1D1" presStyleIdx="4" presStyleCnt="8"/>
      <dgm:spPr/>
      <dgm:t>
        <a:bodyPr/>
        <a:lstStyle/>
        <a:p>
          <a:endParaRPr lang="id-ID"/>
        </a:p>
      </dgm:t>
    </dgm:pt>
    <dgm:pt modelId="{03704DA0-F08D-4911-BAED-2DCED1CD5268}" type="pres">
      <dgm:prSet presAssocID="{D4F85A67-0F92-40B8-AE7D-70050824C733}" presName="node" presStyleLbl="node1" presStyleIdx="5" presStyleCnt="9">
        <dgm:presLayoutVars>
          <dgm:bulletEnabled val="1"/>
        </dgm:presLayoutVars>
      </dgm:prSet>
      <dgm:spPr/>
      <dgm:t>
        <a:bodyPr/>
        <a:lstStyle/>
        <a:p>
          <a:endParaRPr lang="id-ID"/>
        </a:p>
      </dgm:t>
    </dgm:pt>
    <dgm:pt modelId="{27CC3F7F-0245-4E17-9D18-1F0DDF08767E}" type="pres">
      <dgm:prSet presAssocID="{B613A90A-6593-4E25-AA80-47E4F4E9BEFE}" presName="sibTrans" presStyleLbl="sibTrans1D1" presStyleIdx="5" presStyleCnt="8"/>
      <dgm:spPr/>
      <dgm:t>
        <a:bodyPr/>
        <a:lstStyle/>
        <a:p>
          <a:endParaRPr lang="id-ID"/>
        </a:p>
      </dgm:t>
    </dgm:pt>
    <dgm:pt modelId="{395B75F9-FFD9-4C57-912E-A9780150C973}" type="pres">
      <dgm:prSet presAssocID="{B613A90A-6593-4E25-AA80-47E4F4E9BEFE}" presName="connectorText" presStyleLbl="sibTrans1D1" presStyleIdx="5" presStyleCnt="8"/>
      <dgm:spPr/>
      <dgm:t>
        <a:bodyPr/>
        <a:lstStyle/>
        <a:p>
          <a:endParaRPr lang="id-ID"/>
        </a:p>
      </dgm:t>
    </dgm:pt>
    <dgm:pt modelId="{1BCC654F-D24D-467B-AC3F-ED112576394D}" type="pres">
      <dgm:prSet presAssocID="{31380038-6710-4F8F-80C5-4AC54563AB38}" presName="node" presStyleLbl="node1" presStyleIdx="6" presStyleCnt="9" custScaleX="113574" custScaleY="136790">
        <dgm:presLayoutVars>
          <dgm:bulletEnabled val="1"/>
        </dgm:presLayoutVars>
      </dgm:prSet>
      <dgm:spPr/>
      <dgm:t>
        <a:bodyPr/>
        <a:lstStyle/>
        <a:p>
          <a:endParaRPr lang="id-ID"/>
        </a:p>
      </dgm:t>
    </dgm:pt>
    <dgm:pt modelId="{ADA80845-3BD6-4EF0-9176-BE50D8DFF4BD}" type="pres">
      <dgm:prSet presAssocID="{2FCB3662-6FE8-4AD4-8C4B-35E771E016BD}" presName="sibTrans" presStyleLbl="sibTrans1D1" presStyleIdx="6" presStyleCnt="8"/>
      <dgm:spPr/>
      <dgm:t>
        <a:bodyPr/>
        <a:lstStyle/>
        <a:p>
          <a:endParaRPr lang="id-ID"/>
        </a:p>
      </dgm:t>
    </dgm:pt>
    <dgm:pt modelId="{CAAD30E7-C7D4-43B5-8A78-24B3AF67925F}" type="pres">
      <dgm:prSet presAssocID="{2FCB3662-6FE8-4AD4-8C4B-35E771E016BD}" presName="connectorText" presStyleLbl="sibTrans1D1" presStyleIdx="6" presStyleCnt="8"/>
      <dgm:spPr/>
      <dgm:t>
        <a:bodyPr/>
        <a:lstStyle/>
        <a:p>
          <a:endParaRPr lang="id-ID"/>
        </a:p>
      </dgm:t>
    </dgm:pt>
    <dgm:pt modelId="{096E4EA6-3B48-44D1-9F70-66ABB70ED18E}" type="pres">
      <dgm:prSet presAssocID="{BE7FE4F3-DDB3-41DB-8BA6-833516991F2A}" presName="node" presStyleLbl="node1" presStyleIdx="7" presStyleCnt="9">
        <dgm:presLayoutVars>
          <dgm:bulletEnabled val="1"/>
        </dgm:presLayoutVars>
      </dgm:prSet>
      <dgm:spPr/>
      <dgm:t>
        <a:bodyPr/>
        <a:lstStyle/>
        <a:p>
          <a:endParaRPr lang="id-ID"/>
        </a:p>
      </dgm:t>
    </dgm:pt>
    <dgm:pt modelId="{880ECD6D-2757-422C-9DE8-6FFDE24B5C3B}" type="pres">
      <dgm:prSet presAssocID="{62ACBE22-DA1F-4919-84A9-CD26DEF38A2D}" presName="sibTrans" presStyleLbl="sibTrans1D1" presStyleIdx="7" presStyleCnt="8"/>
      <dgm:spPr/>
      <dgm:t>
        <a:bodyPr/>
        <a:lstStyle/>
        <a:p>
          <a:endParaRPr lang="id-ID"/>
        </a:p>
      </dgm:t>
    </dgm:pt>
    <dgm:pt modelId="{0DA47121-8766-4C3B-808F-BB5E5856AA31}" type="pres">
      <dgm:prSet presAssocID="{62ACBE22-DA1F-4919-84A9-CD26DEF38A2D}" presName="connectorText" presStyleLbl="sibTrans1D1" presStyleIdx="7" presStyleCnt="8"/>
      <dgm:spPr/>
      <dgm:t>
        <a:bodyPr/>
        <a:lstStyle/>
        <a:p>
          <a:endParaRPr lang="id-ID"/>
        </a:p>
      </dgm:t>
    </dgm:pt>
    <dgm:pt modelId="{58DD6040-8446-4936-9EBB-4D89234014BB}" type="pres">
      <dgm:prSet presAssocID="{2D298594-FCE4-4E02-9480-569E55695F9D}" presName="node" presStyleLbl="node1" presStyleIdx="8" presStyleCnt="9" custScaleX="131278" custScaleY="144240">
        <dgm:presLayoutVars>
          <dgm:bulletEnabled val="1"/>
        </dgm:presLayoutVars>
      </dgm:prSet>
      <dgm:spPr/>
      <dgm:t>
        <a:bodyPr/>
        <a:lstStyle/>
        <a:p>
          <a:endParaRPr lang="id-ID"/>
        </a:p>
      </dgm:t>
    </dgm:pt>
  </dgm:ptLst>
  <dgm:cxnLst>
    <dgm:cxn modelId="{42A76207-B4BE-4593-B680-027E2E07124F}" type="presOf" srcId="{950D7023-BC56-47B6-A2EF-EBFB7EFB19BC}" destId="{76A38154-CBA1-453F-BADD-8BCF3C80CAB2}" srcOrd="0" destOrd="0" presId="urn:microsoft.com/office/officeart/2005/8/layout/bProcess3"/>
    <dgm:cxn modelId="{0C30E99B-5390-4482-AEDF-E78A4CAD9383}" type="presOf" srcId="{1027AD60-87C0-4F12-8A3B-80134B4971E4}" destId="{C039B1D3-A794-4337-8BA1-1A2D2DBEE398}" srcOrd="0" destOrd="0" presId="urn:microsoft.com/office/officeart/2005/8/layout/bProcess3"/>
    <dgm:cxn modelId="{D1802662-DF8F-4FE6-BE32-123031904EA0}" type="presOf" srcId="{D4F85A67-0F92-40B8-AE7D-70050824C733}" destId="{03704DA0-F08D-4911-BAED-2DCED1CD5268}" srcOrd="0" destOrd="0" presId="urn:microsoft.com/office/officeart/2005/8/layout/bProcess3"/>
    <dgm:cxn modelId="{1B0E90C3-3D92-4E28-B554-0C5DFBBA9C2B}" srcId="{C56CA50C-87FF-45EA-8D28-34E8F79AB0C6}" destId="{F96EF6AB-3C2F-434E-9BAF-54DE170B2632}" srcOrd="4" destOrd="0" parTransId="{F9B43F40-2C2B-4033-A20C-78444CE7FF84}" sibTransId="{38A893E1-7163-45CA-B68B-B4A80076BC23}"/>
    <dgm:cxn modelId="{8A6485E1-98E1-4FB5-B1C4-CB67EBF5FD58}" srcId="{C56CA50C-87FF-45EA-8D28-34E8F79AB0C6}" destId="{BE7FE4F3-DDB3-41DB-8BA6-833516991F2A}" srcOrd="7" destOrd="0" parTransId="{41EC78F5-F434-4E6E-A212-0C64FB846C08}" sibTransId="{62ACBE22-DA1F-4919-84A9-CD26DEF38A2D}"/>
    <dgm:cxn modelId="{CE08D555-014D-41D0-89F4-15DB0812A9F1}" type="presOf" srcId="{B613A90A-6593-4E25-AA80-47E4F4E9BEFE}" destId="{27CC3F7F-0245-4E17-9D18-1F0DDF08767E}" srcOrd="0" destOrd="0" presId="urn:microsoft.com/office/officeart/2005/8/layout/bProcess3"/>
    <dgm:cxn modelId="{62DE49DD-272B-4DF9-AB02-394885B23B0E}" type="presOf" srcId="{62ACBE22-DA1F-4919-84A9-CD26DEF38A2D}" destId="{0DA47121-8766-4C3B-808F-BB5E5856AA31}" srcOrd="1" destOrd="0" presId="urn:microsoft.com/office/officeart/2005/8/layout/bProcess3"/>
    <dgm:cxn modelId="{B65B2E43-7204-4ECB-B372-04ADEB51C490}" type="presOf" srcId="{E89FDF56-C3CB-4586-82C0-411090CE5A5C}" destId="{88043C49-0159-437D-AAD2-55D07D49BCAD}" srcOrd="0" destOrd="0" presId="urn:microsoft.com/office/officeart/2005/8/layout/bProcess3"/>
    <dgm:cxn modelId="{16A7CAD5-0508-412A-81CA-DCAB98526259}" type="presOf" srcId="{E89FDF56-C3CB-4586-82C0-411090CE5A5C}" destId="{04E5F17C-1F8E-4920-ACBC-E47A184E2AFD}" srcOrd="1" destOrd="0" presId="urn:microsoft.com/office/officeart/2005/8/layout/bProcess3"/>
    <dgm:cxn modelId="{1C2A3CA7-55F4-44EF-89AE-D383E85E2CD0}" srcId="{C56CA50C-87FF-45EA-8D28-34E8F79AB0C6}" destId="{D4F85A67-0F92-40B8-AE7D-70050824C733}" srcOrd="5" destOrd="0" parTransId="{7E173B0D-34EF-417F-8EA6-4C44A182C598}" sibTransId="{B613A90A-6593-4E25-AA80-47E4F4E9BEFE}"/>
    <dgm:cxn modelId="{9A22A138-CEC9-4043-8174-4061BB08F359}" type="presOf" srcId="{2FCB3662-6FE8-4AD4-8C4B-35E771E016BD}" destId="{CAAD30E7-C7D4-43B5-8A78-24B3AF67925F}" srcOrd="1" destOrd="0" presId="urn:microsoft.com/office/officeart/2005/8/layout/bProcess3"/>
    <dgm:cxn modelId="{1FFAF536-86BB-42FB-AA36-2585E7F71404}" type="presOf" srcId="{E73EF184-BFAE-4D62-9494-E9D9944670D1}" destId="{1B234F65-E4D8-41DA-BAC1-87277E052D56}" srcOrd="1" destOrd="0" presId="urn:microsoft.com/office/officeart/2005/8/layout/bProcess3"/>
    <dgm:cxn modelId="{A8B1B0F8-E200-4EFA-A7AF-DD7061D0279A}" type="presOf" srcId="{F96EF6AB-3C2F-434E-9BAF-54DE170B2632}" destId="{6F67EF28-510E-4760-9A3A-452AA86B1FBB}" srcOrd="0" destOrd="0" presId="urn:microsoft.com/office/officeart/2005/8/layout/bProcess3"/>
    <dgm:cxn modelId="{B3376F61-54C5-4432-888C-E5EE81BF93C9}" type="presOf" srcId="{994037D4-8AB3-4D03-8E0C-66089342A732}" destId="{E34E2544-7883-4625-BB1D-7035949CAD01}" srcOrd="1" destOrd="0" presId="urn:microsoft.com/office/officeart/2005/8/layout/bProcess3"/>
    <dgm:cxn modelId="{343F1633-AB73-46DB-AD84-4D652A8B3D2D}" type="presOf" srcId="{E09674A3-D420-417D-8757-5CA1055EC830}" destId="{104AC4DF-AD84-4709-9ECD-500CDE038E06}" srcOrd="0" destOrd="0" presId="urn:microsoft.com/office/officeart/2005/8/layout/bProcess3"/>
    <dgm:cxn modelId="{435094B7-9265-41A9-9498-9E64FABB98A9}" type="presOf" srcId="{E3C7CABB-74FE-4ADD-92A5-47DE23AB05D3}" destId="{90E4B673-2C3C-4C8B-8BB4-A44624AF7E95}" srcOrd="0" destOrd="0" presId="urn:microsoft.com/office/officeart/2005/8/layout/bProcess3"/>
    <dgm:cxn modelId="{DFE739E2-8062-4CF0-92F7-7F34D5688C8C}" type="presOf" srcId="{31380038-6710-4F8F-80C5-4AC54563AB38}" destId="{1BCC654F-D24D-467B-AC3F-ED112576394D}" srcOrd="0" destOrd="0" presId="urn:microsoft.com/office/officeart/2005/8/layout/bProcess3"/>
    <dgm:cxn modelId="{E94152FB-D680-433A-B74D-821053BC1250}" type="presOf" srcId="{E73EF184-BFAE-4D62-9494-E9D9944670D1}" destId="{98AD0503-B8DD-4D63-9B27-B2A4A06AE3C6}" srcOrd="0" destOrd="0" presId="urn:microsoft.com/office/officeart/2005/8/layout/bProcess3"/>
    <dgm:cxn modelId="{63F8A6ED-3AED-405B-9F2F-9AF4C971E06F}" type="presOf" srcId="{1C3F4F7A-10C6-454F-9366-D757B87BDCF2}" destId="{E81064AB-3EF2-4945-B550-C9F5F9F7314E}" srcOrd="0" destOrd="0" presId="urn:microsoft.com/office/officeart/2005/8/layout/bProcess3"/>
    <dgm:cxn modelId="{3A61660B-B713-485F-93FC-F45AAF7DF8C1}" srcId="{C56CA50C-87FF-45EA-8D28-34E8F79AB0C6}" destId="{E3C7CABB-74FE-4ADD-92A5-47DE23AB05D3}" srcOrd="0" destOrd="0" parTransId="{AE35C660-72A2-44CF-AAFB-FA1A0E591A24}" sibTransId="{E09674A3-D420-417D-8757-5CA1055EC830}"/>
    <dgm:cxn modelId="{2820056A-4A43-4DC6-8066-62EC912444FF}" srcId="{C56CA50C-87FF-45EA-8D28-34E8F79AB0C6}" destId="{1027AD60-87C0-4F12-8A3B-80134B4971E4}" srcOrd="1" destOrd="0" parTransId="{EE907439-C81F-4A30-BD5A-DA183F80C734}" sibTransId="{E89FDF56-C3CB-4586-82C0-411090CE5A5C}"/>
    <dgm:cxn modelId="{6161A234-67D8-4277-A3CB-B28A4A64FAD2}" type="presOf" srcId="{2FCB3662-6FE8-4AD4-8C4B-35E771E016BD}" destId="{ADA80845-3BD6-4EF0-9176-BE50D8DFF4BD}" srcOrd="0" destOrd="0" presId="urn:microsoft.com/office/officeart/2005/8/layout/bProcess3"/>
    <dgm:cxn modelId="{E9C61EEC-9501-4C31-8BF4-3D2CDA7E0A60}" srcId="{C56CA50C-87FF-45EA-8D28-34E8F79AB0C6}" destId="{2D298594-FCE4-4E02-9480-569E55695F9D}" srcOrd="8" destOrd="0" parTransId="{67BBA121-AD36-472B-98B8-23760F633BB8}" sibTransId="{86B6CA01-E983-48E8-B8EB-37AB0A0E74AC}"/>
    <dgm:cxn modelId="{B5C23215-3431-4948-B01E-705458698780}" type="presOf" srcId="{B613A90A-6593-4E25-AA80-47E4F4E9BEFE}" destId="{395B75F9-FFD9-4C57-912E-A9780150C973}" srcOrd="1" destOrd="0" presId="urn:microsoft.com/office/officeart/2005/8/layout/bProcess3"/>
    <dgm:cxn modelId="{5656E63A-BB86-4253-AC39-C2B064B3A966}" type="presOf" srcId="{62ACBE22-DA1F-4919-84A9-CD26DEF38A2D}" destId="{880ECD6D-2757-422C-9DE8-6FFDE24B5C3B}" srcOrd="0" destOrd="0" presId="urn:microsoft.com/office/officeart/2005/8/layout/bProcess3"/>
    <dgm:cxn modelId="{AB622FEB-64FB-42E1-8D3D-F3CCAD176466}" srcId="{C56CA50C-87FF-45EA-8D28-34E8F79AB0C6}" destId="{1C3F4F7A-10C6-454F-9366-D757B87BDCF2}" srcOrd="2" destOrd="0" parTransId="{9F7D0BF3-555C-4F58-85BA-992E04019770}" sibTransId="{994037D4-8AB3-4D03-8E0C-66089342A732}"/>
    <dgm:cxn modelId="{0A7DC816-8D66-4744-923A-60C624BF3B8A}" type="presOf" srcId="{994037D4-8AB3-4D03-8E0C-66089342A732}" destId="{FB683E70-F933-4605-8A90-998D1CDCE4FB}" srcOrd="0" destOrd="0" presId="urn:microsoft.com/office/officeart/2005/8/layout/bProcess3"/>
    <dgm:cxn modelId="{9A177409-FE66-4F64-8E95-EA206AB9B025}" type="presOf" srcId="{38A893E1-7163-45CA-B68B-B4A80076BC23}" destId="{39CA5E8A-D135-49F5-B014-151849CCD4BA}" srcOrd="0" destOrd="0" presId="urn:microsoft.com/office/officeart/2005/8/layout/bProcess3"/>
    <dgm:cxn modelId="{8972F82B-5C67-41FE-9FCB-9100A179E18C}" type="presOf" srcId="{BE7FE4F3-DDB3-41DB-8BA6-833516991F2A}" destId="{096E4EA6-3B48-44D1-9F70-66ABB70ED18E}" srcOrd="0" destOrd="0" presId="urn:microsoft.com/office/officeart/2005/8/layout/bProcess3"/>
    <dgm:cxn modelId="{D893F1C3-11F0-4173-A658-870307AB00A1}" type="presOf" srcId="{C56CA50C-87FF-45EA-8D28-34E8F79AB0C6}" destId="{B0D86651-4037-4CD6-A6A5-F2679264A97B}" srcOrd="0" destOrd="0" presId="urn:microsoft.com/office/officeart/2005/8/layout/bProcess3"/>
    <dgm:cxn modelId="{B597D3B0-8CEF-4F65-8B54-8B0C6CE02531}" type="presOf" srcId="{38A893E1-7163-45CA-B68B-B4A80076BC23}" destId="{5728C6FC-874C-4802-87ED-EC3950B81FD2}" srcOrd="1" destOrd="0" presId="urn:microsoft.com/office/officeart/2005/8/layout/bProcess3"/>
    <dgm:cxn modelId="{D381332E-F3B3-490A-9A8D-47970B975AB0}" type="presOf" srcId="{E09674A3-D420-417D-8757-5CA1055EC830}" destId="{D93D2D9A-BE63-4D81-A96E-0A8EF61D8062}" srcOrd="1" destOrd="0" presId="urn:microsoft.com/office/officeart/2005/8/layout/bProcess3"/>
    <dgm:cxn modelId="{8A915AAB-5909-4440-AB59-3DBB963A5C65}" srcId="{C56CA50C-87FF-45EA-8D28-34E8F79AB0C6}" destId="{31380038-6710-4F8F-80C5-4AC54563AB38}" srcOrd="6" destOrd="0" parTransId="{49E12B65-D267-4142-92B2-B93FC65632C6}" sibTransId="{2FCB3662-6FE8-4AD4-8C4B-35E771E016BD}"/>
    <dgm:cxn modelId="{7F56BB28-036C-4B5F-BBAA-0FFBC0A1C9F7}" type="presOf" srcId="{2D298594-FCE4-4E02-9480-569E55695F9D}" destId="{58DD6040-8446-4936-9EBB-4D89234014BB}" srcOrd="0" destOrd="0" presId="urn:microsoft.com/office/officeart/2005/8/layout/bProcess3"/>
    <dgm:cxn modelId="{C79724CC-5F95-4237-A544-D0BA1AE5266B}" srcId="{C56CA50C-87FF-45EA-8D28-34E8F79AB0C6}" destId="{950D7023-BC56-47B6-A2EF-EBFB7EFB19BC}" srcOrd="3" destOrd="0" parTransId="{E0233D73-0BF0-40DE-B035-F5BC8971C55E}" sibTransId="{E73EF184-BFAE-4D62-9494-E9D9944670D1}"/>
    <dgm:cxn modelId="{B05EC79C-15E6-40F5-A7E6-77039F5C23AA}" type="presParOf" srcId="{B0D86651-4037-4CD6-A6A5-F2679264A97B}" destId="{90E4B673-2C3C-4C8B-8BB4-A44624AF7E95}" srcOrd="0" destOrd="0" presId="urn:microsoft.com/office/officeart/2005/8/layout/bProcess3"/>
    <dgm:cxn modelId="{C6D18A61-735E-45A1-980B-EF53781E65B1}" type="presParOf" srcId="{B0D86651-4037-4CD6-A6A5-F2679264A97B}" destId="{104AC4DF-AD84-4709-9ECD-500CDE038E06}" srcOrd="1" destOrd="0" presId="urn:microsoft.com/office/officeart/2005/8/layout/bProcess3"/>
    <dgm:cxn modelId="{C1ED541C-399B-40F3-A821-FF4A9BC4947F}" type="presParOf" srcId="{104AC4DF-AD84-4709-9ECD-500CDE038E06}" destId="{D93D2D9A-BE63-4D81-A96E-0A8EF61D8062}" srcOrd="0" destOrd="0" presId="urn:microsoft.com/office/officeart/2005/8/layout/bProcess3"/>
    <dgm:cxn modelId="{3E2D184F-4459-4771-A861-58C430E9344C}" type="presParOf" srcId="{B0D86651-4037-4CD6-A6A5-F2679264A97B}" destId="{C039B1D3-A794-4337-8BA1-1A2D2DBEE398}" srcOrd="2" destOrd="0" presId="urn:microsoft.com/office/officeart/2005/8/layout/bProcess3"/>
    <dgm:cxn modelId="{74737AE0-62E2-42B8-A616-B817EA65977B}" type="presParOf" srcId="{B0D86651-4037-4CD6-A6A5-F2679264A97B}" destId="{88043C49-0159-437D-AAD2-55D07D49BCAD}" srcOrd="3" destOrd="0" presId="urn:microsoft.com/office/officeart/2005/8/layout/bProcess3"/>
    <dgm:cxn modelId="{6F0EAC4E-FFA8-46E9-A75F-FBCE37E718B6}" type="presParOf" srcId="{88043C49-0159-437D-AAD2-55D07D49BCAD}" destId="{04E5F17C-1F8E-4920-ACBC-E47A184E2AFD}" srcOrd="0" destOrd="0" presId="urn:microsoft.com/office/officeart/2005/8/layout/bProcess3"/>
    <dgm:cxn modelId="{BF23B1A9-1909-4AD7-847A-2F35C2C00056}" type="presParOf" srcId="{B0D86651-4037-4CD6-A6A5-F2679264A97B}" destId="{E81064AB-3EF2-4945-B550-C9F5F9F7314E}" srcOrd="4" destOrd="0" presId="urn:microsoft.com/office/officeart/2005/8/layout/bProcess3"/>
    <dgm:cxn modelId="{2FDD0330-BD57-4222-A233-09DB804AFEAF}" type="presParOf" srcId="{B0D86651-4037-4CD6-A6A5-F2679264A97B}" destId="{FB683E70-F933-4605-8A90-998D1CDCE4FB}" srcOrd="5" destOrd="0" presId="urn:microsoft.com/office/officeart/2005/8/layout/bProcess3"/>
    <dgm:cxn modelId="{DC023F96-4175-464C-8EE4-F0C3A154D0B6}" type="presParOf" srcId="{FB683E70-F933-4605-8A90-998D1CDCE4FB}" destId="{E34E2544-7883-4625-BB1D-7035949CAD01}" srcOrd="0" destOrd="0" presId="urn:microsoft.com/office/officeart/2005/8/layout/bProcess3"/>
    <dgm:cxn modelId="{C5FCF334-4321-4A01-A814-FD45C5DEB060}" type="presParOf" srcId="{B0D86651-4037-4CD6-A6A5-F2679264A97B}" destId="{76A38154-CBA1-453F-BADD-8BCF3C80CAB2}" srcOrd="6" destOrd="0" presId="urn:microsoft.com/office/officeart/2005/8/layout/bProcess3"/>
    <dgm:cxn modelId="{7290FE61-E474-4E2E-B130-386A17A5073D}" type="presParOf" srcId="{B0D86651-4037-4CD6-A6A5-F2679264A97B}" destId="{98AD0503-B8DD-4D63-9B27-B2A4A06AE3C6}" srcOrd="7" destOrd="0" presId="urn:microsoft.com/office/officeart/2005/8/layout/bProcess3"/>
    <dgm:cxn modelId="{0DA2C48D-8608-4E00-9A08-10C3B4F230D1}" type="presParOf" srcId="{98AD0503-B8DD-4D63-9B27-B2A4A06AE3C6}" destId="{1B234F65-E4D8-41DA-BAC1-87277E052D56}" srcOrd="0" destOrd="0" presId="urn:microsoft.com/office/officeart/2005/8/layout/bProcess3"/>
    <dgm:cxn modelId="{30827156-1D22-4951-B37E-753E0DEAA500}" type="presParOf" srcId="{B0D86651-4037-4CD6-A6A5-F2679264A97B}" destId="{6F67EF28-510E-4760-9A3A-452AA86B1FBB}" srcOrd="8" destOrd="0" presId="urn:microsoft.com/office/officeart/2005/8/layout/bProcess3"/>
    <dgm:cxn modelId="{8F7FCF6A-C4E5-4EBB-A7BA-CE783983B3E9}" type="presParOf" srcId="{B0D86651-4037-4CD6-A6A5-F2679264A97B}" destId="{39CA5E8A-D135-49F5-B014-151849CCD4BA}" srcOrd="9" destOrd="0" presId="urn:microsoft.com/office/officeart/2005/8/layout/bProcess3"/>
    <dgm:cxn modelId="{28348C9D-365D-4A2E-9305-2A3963910312}" type="presParOf" srcId="{39CA5E8A-D135-49F5-B014-151849CCD4BA}" destId="{5728C6FC-874C-4802-87ED-EC3950B81FD2}" srcOrd="0" destOrd="0" presId="urn:microsoft.com/office/officeart/2005/8/layout/bProcess3"/>
    <dgm:cxn modelId="{39FE11DE-B174-48E8-B551-A4410FA8006E}" type="presParOf" srcId="{B0D86651-4037-4CD6-A6A5-F2679264A97B}" destId="{03704DA0-F08D-4911-BAED-2DCED1CD5268}" srcOrd="10" destOrd="0" presId="urn:microsoft.com/office/officeart/2005/8/layout/bProcess3"/>
    <dgm:cxn modelId="{659E37A4-1918-4C4D-B282-D32F13B67F0F}" type="presParOf" srcId="{B0D86651-4037-4CD6-A6A5-F2679264A97B}" destId="{27CC3F7F-0245-4E17-9D18-1F0DDF08767E}" srcOrd="11" destOrd="0" presId="urn:microsoft.com/office/officeart/2005/8/layout/bProcess3"/>
    <dgm:cxn modelId="{C625A1F2-27FD-4F38-BFF5-EAFE42107DF7}" type="presParOf" srcId="{27CC3F7F-0245-4E17-9D18-1F0DDF08767E}" destId="{395B75F9-FFD9-4C57-912E-A9780150C973}" srcOrd="0" destOrd="0" presId="urn:microsoft.com/office/officeart/2005/8/layout/bProcess3"/>
    <dgm:cxn modelId="{BF042A92-57D5-4E17-9889-7875BCD463E1}" type="presParOf" srcId="{B0D86651-4037-4CD6-A6A5-F2679264A97B}" destId="{1BCC654F-D24D-467B-AC3F-ED112576394D}" srcOrd="12" destOrd="0" presId="urn:microsoft.com/office/officeart/2005/8/layout/bProcess3"/>
    <dgm:cxn modelId="{1077EAF2-FE3E-42D1-9650-0D2B92496B31}" type="presParOf" srcId="{B0D86651-4037-4CD6-A6A5-F2679264A97B}" destId="{ADA80845-3BD6-4EF0-9176-BE50D8DFF4BD}" srcOrd="13" destOrd="0" presId="urn:microsoft.com/office/officeart/2005/8/layout/bProcess3"/>
    <dgm:cxn modelId="{FB698B26-E36B-41A2-B64E-BA403E595D85}" type="presParOf" srcId="{ADA80845-3BD6-4EF0-9176-BE50D8DFF4BD}" destId="{CAAD30E7-C7D4-43B5-8A78-24B3AF67925F}" srcOrd="0" destOrd="0" presId="urn:microsoft.com/office/officeart/2005/8/layout/bProcess3"/>
    <dgm:cxn modelId="{6A1C92E9-B050-47B2-A114-3014A52E3E48}" type="presParOf" srcId="{B0D86651-4037-4CD6-A6A5-F2679264A97B}" destId="{096E4EA6-3B48-44D1-9F70-66ABB70ED18E}" srcOrd="14" destOrd="0" presId="urn:microsoft.com/office/officeart/2005/8/layout/bProcess3"/>
    <dgm:cxn modelId="{E1B9395A-AD91-441A-AFBA-FD7E5E12EF97}" type="presParOf" srcId="{B0D86651-4037-4CD6-A6A5-F2679264A97B}" destId="{880ECD6D-2757-422C-9DE8-6FFDE24B5C3B}" srcOrd="15" destOrd="0" presId="urn:microsoft.com/office/officeart/2005/8/layout/bProcess3"/>
    <dgm:cxn modelId="{C006AAC8-7E5B-430A-8D3E-D0001F5AB084}" type="presParOf" srcId="{880ECD6D-2757-422C-9DE8-6FFDE24B5C3B}" destId="{0DA47121-8766-4C3B-808F-BB5E5856AA31}" srcOrd="0" destOrd="0" presId="urn:microsoft.com/office/officeart/2005/8/layout/bProcess3"/>
    <dgm:cxn modelId="{802BC63A-7F3B-4E18-A531-E5FFE27FD5A4}" type="presParOf" srcId="{B0D86651-4037-4CD6-A6A5-F2679264A97B}" destId="{58DD6040-8446-4936-9EBB-4D89234014BB}" srcOrd="1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C7FF2EE-80FB-44C5-9E89-2BA5AB4BF64F}"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id-ID"/>
        </a:p>
      </dgm:t>
    </dgm:pt>
    <dgm:pt modelId="{107F8CD9-B41A-4DF0-9145-0D08FF148C83}">
      <dgm:prSet phldrT="[Text]" custT="1"/>
      <dgm:spPr>
        <a:solidFill>
          <a:srgbClr val="7030A0"/>
        </a:solidFill>
      </dgm:spPr>
      <dgm:t>
        <a:bodyPr/>
        <a:lstStyle/>
        <a:p>
          <a:r>
            <a:rPr lang="id-ID" sz="1800" dirty="0" smtClean="0"/>
            <a:t>1.	Membuat Grafik Menggunakan Chart Wizard</a:t>
          </a:r>
          <a:endParaRPr lang="id-ID" sz="1800" dirty="0"/>
        </a:p>
      </dgm:t>
    </dgm:pt>
    <dgm:pt modelId="{3F357B1F-FA8E-4AB0-9B8D-7CA0F146762C}" type="parTrans" cxnId="{0390E1CC-DB57-45B2-BCAB-AD1B43833D6B}">
      <dgm:prSet/>
      <dgm:spPr/>
      <dgm:t>
        <a:bodyPr/>
        <a:lstStyle/>
        <a:p>
          <a:endParaRPr lang="id-ID"/>
        </a:p>
      </dgm:t>
    </dgm:pt>
    <dgm:pt modelId="{32EFE0F3-B615-4D07-B745-439D5C0983DD}" type="sibTrans" cxnId="{0390E1CC-DB57-45B2-BCAB-AD1B43833D6B}">
      <dgm:prSet/>
      <dgm:spPr/>
      <dgm:t>
        <a:bodyPr/>
        <a:lstStyle/>
        <a:p>
          <a:endParaRPr lang="id-ID"/>
        </a:p>
      </dgm:t>
    </dgm:pt>
    <dgm:pt modelId="{DA200C32-C099-4237-9D92-7E698B081AE2}">
      <dgm:prSet phldrT="[Text]" custT="1"/>
      <dgm:spPr/>
      <dgm:t>
        <a:bodyPr/>
        <a:lstStyle/>
        <a:p>
          <a:r>
            <a:rPr lang="id-ID" sz="1800" dirty="0" smtClean="0"/>
            <a:t>   Untuk membantu penjelasan materi ini, perhatikan tabel berikut ini :</a:t>
          </a:r>
          <a:endParaRPr lang="id-ID" sz="1800" dirty="0"/>
        </a:p>
      </dgm:t>
    </dgm:pt>
    <dgm:pt modelId="{B23887E6-69E4-4C71-928F-A5C97D9AA69B}" type="parTrans" cxnId="{93D3B455-2600-415D-A2D3-BD4CD74B7D3D}">
      <dgm:prSet/>
      <dgm:spPr/>
      <dgm:t>
        <a:bodyPr/>
        <a:lstStyle/>
        <a:p>
          <a:endParaRPr lang="id-ID"/>
        </a:p>
      </dgm:t>
    </dgm:pt>
    <dgm:pt modelId="{F68A8335-1D38-404C-AFEF-E53277670391}" type="sibTrans" cxnId="{93D3B455-2600-415D-A2D3-BD4CD74B7D3D}">
      <dgm:prSet/>
      <dgm:spPr/>
      <dgm:t>
        <a:bodyPr/>
        <a:lstStyle/>
        <a:p>
          <a:endParaRPr lang="id-ID"/>
        </a:p>
      </dgm:t>
    </dgm:pt>
    <dgm:pt modelId="{088F3100-C54F-4DC7-B4BE-7572487724A8}" type="pres">
      <dgm:prSet presAssocID="{AC7FF2EE-80FB-44C5-9E89-2BA5AB4BF64F}" presName="linear" presStyleCnt="0">
        <dgm:presLayoutVars>
          <dgm:animLvl val="lvl"/>
          <dgm:resizeHandles val="exact"/>
        </dgm:presLayoutVars>
      </dgm:prSet>
      <dgm:spPr/>
      <dgm:t>
        <a:bodyPr/>
        <a:lstStyle/>
        <a:p>
          <a:endParaRPr lang="id-ID"/>
        </a:p>
      </dgm:t>
    </dgm:pt>
    <dgm:pt modelId="{37E5F65C-F9E9-464D-A83D-2C841221ECAB}" type="pres">
      <dgm:prSet presAssocID="{107F8CD9-B41A-4DF0-9145-0D08FF148C83}" presName="parentText" presStyleLbl="node1" presStyleIdx="0" presStyleCnt="1" custScaleY="63494" custLinFactNeighborY="-35260">
        <dgm:presLayoutVars>
          <dgm:chMax val="0"/>
          <dgm:bulletEnabled val="1"/>
        </dgm:presLayoutVars>
      </dgm:prSet>
      <dgm:spPr/>
      <dgm:t>
        <a:bodyPr/>
        <a:lstStyle/>
        <a:p>
          <a:endParaRPr lang="id-ID"/>
        </a:p>
      </dgm:t>
    </dgm:pt>
    <dgm:pt modelId="{E725C83F-3933-4E77-B71B-47C35BD5F00C}" type="pres">
      <dgm:prSet presAssocID="{107F8CD9-B41A-4DF0-9145-0D08FF148C83}" presName="childText" presStyleLbl="revTx" presStyleIdx="0" presStyleCnt="1" custLinFactNeighborY="-11530">
        <dgm:presLayoutVars>
          <dgm:bulletEnabled val="1"/>
        </dgm:presLayoutVars>
      </dgm:prSet>
      <dgm:spPr/>
      <dgm:t>
        <a:bodyPr/>
        <a:lstStyle/>
        <a:p>
          <a:endParaRPr lang="id-ID"/>
        </a:p>
      </dgm:t>
    </dgm:pt>
  </dgm:ptLst>
  <dgm:cxnLst>
    <dgm:cxn modelId="{5148B2EF-B1FF-4F3F-9F07-849A827710D4}" type="presOf" srcId="{107F8CD9-B41A-4DF0-9145-0D08FF148C83}" destId="{37E5F65C-F9E9-464D-A83D-2C841221ECAB}" srcOrd="0" destOrd="0" presId="urn:microsoft.com/office/officeart/2005/8/layout/vList2"/>
    <dgm:cxn modelId="{F6B69D95-2AE4-42A5-85A7-3F4360ED5F46}" type="presOf" srcId="{AC7FF2EE-80FB-44C5-9E89-2BA5AB4BF64F}" destId="{088F3100-C54F-4DC7-B4BE-7572487724A8}" srcOrd="0" destOrd="0" presId="urn:microsoft.com/office/officeart/2005/8/layout/vList2"/>
    <dgm:cxn modelId="{0390E1CC-DB57-45B2-BCAB-AD1B43833D6B}" srcId="{AC7FF2EE-80FB-44C5-9E89-2BA5AB4BF64F}" destId="{107F8CD9-B41A-4DF0-9145-0D08FF148C83}" srcOrd="0" destOrd="0" parTransId="{3F357B1F-FA8E-4AB0-9B8D-7CA0F146762C}" sibTransId="{32EFE0F3-B615-4D07-B745-439D5C0983DD}"/>
    <dgm:cxn modelId="{93D3B455-2600-415D-A2D3-BD4CD74B7D3D}" srcId="{107F8CD9-B41A-4DF0-9145-0D08FF148C83}" destId="{DA200C32-C099-4237-9D92-7E698B081AE2}" srcOrd="0" destOrd="0" parTransId="{B23887E6-69E4-4C71-928F-A5C97D9AA69B}" sibTransId="{F68A8335-1D38-404C-AFEF-E53277670391}"/>
    <dgm:cxn modelId="{5ED83388-BC9C-4205-90BF-7A01C5DCA517}" type="presOf" srcId="{DA200C32-C099-4237-9D92-7E698B081AE2}" destId="{E725C83F-3933-4E77-B71B-47C35BD5F00C}" srcOrd="0" destOrd="0" presId="urn:microsoft.com/office/officeart/2005/8/layout/vList2"/>
    <dgm:cxn modelId="{A77B815A-7B1F-4B42-AE4E-19FDEC3998F2}" type="presParOf" srcId="{088F3100-C54F-4DC7-B4BE-7572487724A8}" destId="{37E5F65C-F9E9-464D-A83D-2C841221ECAB}" srcOrd="0" destOrd="0" presId="urn:microsoft.com/office/officeart/2005/8/layout/vList2"/>
    <dgm:cxn modelId="{83675B72-D54D-4E0E-866B-133786292C85}" type="presParOf" srcId="{088F3100-C54F-4DC7-B4BE-7572487724A8}" destId="{E725C83F-3933-4E77-B71B-47C35BD5F00C}"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7E9A173-5016-4E3D-963E-9A369DA969E4}"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id-ID"/>
        </a:p>
      </dgm:t>
    </dgm:pt>
    <dgm:pt modelId="{FE383F68-AD7C-4DC2-B5BC-FD7DC359B692}">
      <dgm:prSet phldrT="[Text]" custT="1"/>
      <dgm:spPr>
        <a:effectLst>
          <a:reflection blurRad="6350" stA="52000" endA="300" endPos="35000" dir="5400000" sy="-100000" algn="bl" rotWithShape="0"/>
        </a:effectLst>
      </dgm:spPr>
      <dgm:t>
        <a:bodyPr/>
        <a:lstStyle/>
        <a:p>
          <a:pPr algn="just"/>
          <a:r>
            <a:rPr lang="id-ID" sz="1800" dirty="0" smtClean="0"/>
            <a:t>3.	Pada daftar Chart type, pilih model grafik yang diinginkan dan pada Chart sub-type pilih 	model tampilan yang diinginkan. Untuk melihat tampilan grafik sementara, anda dapat meng-	klik tombol </a:t>
          </a:r>
          <a:r>
            <a:rPr lang="en-US" sz="1800" dirty="0" smtClean="0"/>
            <a:t>Press and Hold to view sample </a:t>
          </a:r>
          <a:r>
            <a:rPr lang="en-US" sz="1800" dirty="0" err="1" smtClean="0"/>
            <a:t>tanpa</a:t>
          </a:r>
          <a:r>
            <a:rPr lang="en-US" sz="1800" dirty="0" smtClean="0"/>
            <a:t> </a:t>
          </a:r>
          <a:r>
            <a:rPr lang="en-US" sz="1800" dirty="0" err="1" smtClean="0"/>
            <a:t>melepaskan</a:t>
          </a:r>
          <a:r>
            <a:rPr lang="en-US" sz="1800" dirty="0" smtClean="0"/>
            <a:t> </a:t>
          </a:r>
          <a:r>
            <a:rPr lang="en-US" sz="1800" dirty="0" err="1" smtClean="0"/>
            <a:t>penekanan</a:t>
          </a:r>
          <a:r>
            <a:rPr lang="id-ID" sz="1800" dirty="0" smtClean="0"/>
            <a:t> tombol mouse. Jika kurang puas dengan tampilan tersebut, kita juga dapat memilih model lain, dengan meng-klik Custom Type.</a:t>
          </a:r>
        </a:p>
        <a:p>
          <a:pPr algn="l"/>
          <a:r>
            <a:rPr lang="id-ID" sz="1800" dirty="0" smtClean="0"/>
            <a:t>Untuk contoh pilihlah model Column dengan sub tipe yang terakhir(urutan ketujuh).</a:t>
          </a:r>
          <a:endParaRPr lang="id-ID" sz="1800" dirty="0"/>
        </a:p>
      </dgm:t>
    </dgm:pt>
    <dgm:pt modelId="{2AA0B680-6CD5-4402-8537-6FFFDCC61E2D}" type="parTrans" cxnId="{F5949337-15E3-44D8-BBA6-DE134D842538}">
      <dgm:prSet/>
      <dgm:spPr/>
      <dgm:t>
        <a:bodyPr/>
        <a:lstStyle/>
        <a:p>
          <a:endParaRPr lang="id-ID"/>
        </a:p>
      </dgm:t>
    </dgm:pt>
    <dgm:pt modelId="{61E79AF6-626E-4E82-8C0D-D71F73590126}" type="sibTrans" cxnId="{F5949337-15E3-44D8-BBA6-DE134D842538}">
      <dgm:prSet/>
      <dgm:spPr/>
      <dgm:t>
        <a:bodyPr/>
        <a:lstStyle/>
        <a:p>
          <a:endParaRPr lang="id-ID"/>
        </a:p>
      </dgm:t>
    </dgm:pt>
    <dgm:pt modelId="{C1CD71B8-9910-44CB-902D-5930CE9C605A}" type="pres">
      <dgm:prSet presAssocID="{27E9A173-5016-4E3D-963E-9A369DA969E4}" presName="linear" presStyleCnt="0">
        <dgm:presLayoutVars>
          <dgm:animLvl val="lvl"/>
          <dgm:resizeHandles val="exact"/>
        </dgm:presLayoutVars>
      </dgm:prSet>
      <dgm:spPr/>
      <dgm:t>
        <a:bodyPr/>
        <a:lstStyle/>
        <a:p>
          <a:endParaRPr lang="id-ID"/>
        </a:p>
      </dgm:t>
    </dgm:pt>
    <dgm:pt modelId="{8F3B8244-57BD-4EB2-A7E8-561E57DFEEC8}" type="pres">
      <dgm:prSet presAssocID="{FE383F68-AD7C-4DC2-B5BC-FD7DC359B692}" presName="parentText" presStyleLbl="node1" presStyleIdx="0" presStyleCnt="1" custScaleY="132459" custLinFactY="-51931" custLinFactNeighborY="-100000">
        <dgm:presLayoutVars>
          <dgm:chMax val="0"/>
          <dgm:bulletEnabled val="1"/>
        </dgm:presLayoutVars>
      </dgm:prSet>
      <dgm:spPr/>
      <dgm:t>
        <a:bodyPr/>
        <a:lstStyle/>
        <a:p>
          <a:endParaRPr lang="id-ID"/>
        </a:p>
      </dgm:t>
    </dgm:pt>
  </dgm:ptLst>
  <dgm:cxnLst>
    <dgm:cxn modelId="{51113FEB-BD15-4899-BBF4-712C824CE4CC}" type="presOf" srcId="{FE383F68-AD7C-4DC2-B5BC-FD7DC359B692}" destId="{8F3B8244-57BD-4EB2-A7E8-561E57DFEEC8}" srcOrd="0" destOrd="0" presId="urn:microsoft.com/office/officeart/2005/8/layout/vList2"/>
    <dgm:cxn modelId="{F5949337-15E3-44D8-BBA6-DE134D842538}" srcId="{27E9A173-5016-4E3D-963E-9A369DA969E4}" destId="{FE383F68-AD7C-4DC2-B5BC-FD7DC359B692}" srcOrd="0" destOrd="0" parTransId="{2AA0B680-6CD5-4402-8537-6FFFDCC61E2D}" sibTransId="{61E79AF6-626E-4E82-8C0D-D71F73590126}"/>
    <dgm:cxn modelId="{4C1BC468-4C07-4865-B713-8439472B960D}" type="presOf" srcId="{27E9A173-5016-4E3D-963E-9A369DA969E4}" destId="{C1CD71B8-9910-44CB-902D-5930CE9C605A}" srcOrd="0" destOrd="0" presId="urn:microsoft.com/office/officeart/2005/8/layout/vList2"/>
    <dgm:cxn modelId="{7EEC88A5-3344-4848-A93F-6CBF813B63C2}" type="presParOf" srcId="{C1CD71B8-9910-44CB-902D-5930CE9C605A}" destId="{8F3B8244-57BD-4EB2-A7E8-561E57DFEEC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7E9A173-5016-4E3D-963E-9A369DA969E4}"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id-ID"/>
        </a:p>
      </dgm:t>
    </dgm:pt>
    <dgm:pt modelId="{8EF7BA13-4AC3-4CC9-85CB-CEBB0F7CAFCB}">
      <dgm:prSet phldrT="[Text]" custT="1"/>
      <dgm:spPr>
        <a:solidFill>
          <a:srgbClr val="00B050"/>
        </a:solidFill>
      </dgm:spPr>
      <dgm:t>
        <a:bodyPr/>
        <a:lstStyle/>
        <a:p>
          <a:r>
            <a:rPr lang="en-US" sz="1800" dirty="0" smtClean="0"/>
            <a:t>4.</a:t>
          </a:r>
          <a:r>
            <a:rPr lang="id-ID" sz="1800" dirty="0" smtClean="0"/>
            <a:t>	</a:t>
          </a:r>
          <a:r>
            <a:rPr lang="en-US" sz="1800" dirty="0" err="1" smtClean="0"/>
            <a:t>Klik</a:t>
          </a:r>
          <a:r>
            <a:rPr lang="en-US" sz="1800" dirty="0" smtClean="0"/>
            <a:t> Next, </a:t>
          </a:r>
          <a:r>
            <a:rPr lang="en-US" sz="1800" dirty="0" err="1" smtClean="0"/>
            <a:t>maka</a:t>
          </a:r>
          <a:r>
            <a:rPr lang="en-US" sz="1800" dirty="0" smtClean="0"/>
            <a:t> </a:t>
          </a:r>
          <a:r>
            <a:rPr lang="en-US" sz="1800" dirty="0" err="1" smtClean="0"/>
            <a:t>kota</a:t>
          </a:r>
          <a:r>
            <a:rPr lang="en-US" sz="1800" dirty="0" smtClean="0"/>
            <a:t> dialog Chart Wizard-Step 2 of 4</a:t>
          </a:r>
          <a:endParaRPr lang="id-ID" sz="1800" dirty="0" smtClean="0"/>
        </a:p>
        <a:p>
          <a:r>
            <a:rPr lang="id-ID" sz="1800" dirty="0" smtClean="0"/>
            <a:t>Isilah tab data range dengan meng-klik tombol pemilihan data yang terletak sebelah kanan kotak ini. Karena kita telah menyorot range data tersebut, maka otomatis akan ditampilkan. Kita tinggal memilih jenis Series in, apakah baris atau kolom. Dalam hal ini </a:t>
          </a:r>
          <a:r>
            <a:rPr lang="fi-FI" sz="1800" dirty="0" smtClean="0"/>
            <a:t>kita memilih baris. Kita juga diberi kebebasan untuk memilih</a:t>
          </a:r>
          <a:r>
            <a:rPr lang="id-ID" sz="1800" dirty="0" smtClean="0"/>
            <a:t> model yang digunakan dengan meng-klik tab Series.</a:t>
          </a:r>
          <a:endParaRPr lang="id-ID" sz="1800" dirty="0"/>
        </a:p>
      </dgm:t>
    </dgm:pt>
    <dgm:pt modelId="{918C9DE3-2A8C-4C7C-91A2-C245CD1B67ED}" type="parTrans" cxnId="{C5D3E5EF-6CAE-44CC-821C-77AE346E6143}">
      <dgm:prSet/>
      <dgm:spPr/>
      <dgm:t>
        <a:bodyPr/>
        <a:lstStyle/>
        <a:p>
          <a:endParaRPr lang="id-ID"/>
        </a:p>
      </dgm:t>
    </dgm:pt>
    <dgm:pt modelId="{33730ED2-8D6D-4AFC-AD81-22051B0A5B16}" type="sibTrans" cxnId="{C5D3E5EF-6CAE-44CC-821C-77AE346E6143}">
      <dgm:prSet/>
      <dgm:spPr/>
      <dgm:t>
        <a:bodyPr/>
        <a:lstStyle/>
        <a:p>
          <a:endParaRPr lang="id-ID"/>
        </a:p>
      </dgm:t>
    </dgm:pt>
    <dgm:pt modelId="{C1CD71B8-9910-44CB-902D-5930CE9C605A}" type="pres">
      <dgm:prSet presAssocID="{27E9A173-5016-4E3D-963E-9A369DA969E4}" presName="linear" presStyleCnt="0">
        <dgm:presLayoutVars>
          <dgm:animLvl val="lvl"/>
          <dgm:resizeHandles val="exact"/>
        </dgm:presLayoutVars>
      </dgm:prSet>
      <dgm:spPr/>
      <dgm:t>
        <a:bodyPr/>
        <a:lstStyle/>
        <a:p>
          <a:endParaRPr lang="id-ID"/>
        </a:p>
      </dgm:t>
    </dgm:pt>
    <dgm:pt modelId="{B5FA304F-7A95-4017-9FD0-DA129F3DD12E}" type="pres">
      <dgm:prSet presAssocID="{8EF7BA13-4AC3-4CC9-85CB-CEBB0F7CAFCB}" presName="parentText" presStyleLbl="node1" presStyleIdx="0" presStyleCnt="1" custScaleY="116498" custLinFactY="-25430" custLinFactNeighborY="-100000">
        <dgm:presLayoutVars>
          <dgm:chMax val="0"/>
          <dgm:bulletEnabled val="1"/>
        </dgm:presLayoutVars>
      </dgm:prSet>
      <dgm:spPr/>
      <dgm:t>
        <a:bodyPr/>
        <a:lstStyle/>
        <a:p>
          <a:endParaRPr lang="id-ID"/>
        </a:p>
      </dgm:t>
    </dgm:pt>
  </dgm:ptLst>
  <dgm:cxnLst>
    <dgm:cxn modelId="{C5D3E5EF-6CAE-44CC-821C-77AE346E6143}" srcId="{27E9A173-5016-4E3D-963E-9A369DA969E4}" destId="{8EF7BA13-4AC3-4CC9-85CB-CEBB0F7CAFCB}" srcOrd="0" destOrd="0" parTransId="{918C9DE3-2A8C-4C7C-91A2-C245CD1B67ED}" sibTransId="{33730ED2-8D6D-4AFC-AD81-22051B0A5B16}"/>
    <dgm:cxn modelId="{0EE7F2E9-DD99-4FC2-81F3-4C15790F4890}" type="presOf" srcId="{8EF7BA13-4AC3-4CC9-85CB-CEBB0F7CAFCB}" destId="{B5FA304F-7A95-4017-9FD0-DA129F3DD12E}" srcOrd="0" destOrd="0" presId="urn:microsoft.com/office/officeart/2005/8/layout/vList2"/>
    <dgm:cxn modelId="{40045027-1EC0-4924-B6D0-445BEC4FA5E3}" type="presOf" srcId="{27E9A173-5016-4E3D-963E-9A369DA969E4}" destId="{C1CD71B8-9910-44CB-902D-5930CE9C605A}" srcOrd="0" destOrd="0" presId="urn:microsoft.com/office/officeart/2005/8/layout/vList2"/>
    <dgm:cxn modelId="{69E0F6B6-7B59-47FA-A774-E7B549D1B9ED}" type="presParOf" srcId="{C1CD71B8-9910-44CB-902D-5930CE9C605A}" destId="{B5FA304F-7A95-4017-9FD0-DA129F3DD12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35A5E-4F9E-4707-ADE9-F2DCB3FC678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id-ID"/>
        </a:p>
      </dgm:t>
    </dgm:pt>
    <dgm:pt modelId="{3AC9ECFA-87E7-4BAA-BF7D-56119FF78CDF}">
      <dgm:prSet phldrT="[Text]" custT="1">
        <dgm:style>
          <a:lnRef idx="3">
            <a:schemeClr val="lt1"/>
          </a:lnRef>
          <a:fillRef idx="1">
            <a:schemeClr val="dk1"/>
          </a:fillRef>
          <a:effectRef idx="1">
            <a:schemeClr val="dk1"/>
          </a:effectRef>
          <a:fontRef idx="minor">
            <a:schemeClr val="lt1"/>
          </a:fontRef>
        </dgm:style>
      </dgm:prSet>
      <dgm:spPr/>
      <dgm:t>
        <a:bodyPr/>
        <a:lstStyle/>
        <a:p>
          <a:r>
            <a:rPr lang="sv-SE" sz="1800" dirty="0" smtClean="0"/>
            <a:t>a.</a:t>
          </a:r>
          <a:r>
            <a:rPr lang="id-ID" sz="1800" dirty="0" smtClean="0"/>
            <a:t>   </a:t>
          </a:r>
          <a:r>
            <a:rPr lang="sv-SE" sz="1800" dirty="0" smtClean="0"/>
            <a:t>Arahkan penunjuk mouse pada batas kanan dari kolom yang akan</a:t>
          </a:r>
          <a:r>
            <a:rPr lang="id-ID" sz="1800" dirty="0" smtClean="0"/>
            <a:t> diubah,  sehingga penunjuk mouse berubah bentuk menjadi panah dua arah. Jika ingin mengubah beberapa kolom, sorotlah terlebih dahulu kolom-kolom yang diubah, lalu arahkan penunjuk mouse pada kolom bagian kanan.</a:t>
          </a:r>
        </a:p>
        <a:p>
          <a:r>
            <a:rPr lang="id-ID" sz="1800" dirty="0" smtClean="0"/>
            <a:t>Ingat : Penunjuk mouse diletakkan disebelah kanan huruf kolom.</a:t>
          </a:r>
          <a:endParaRPr lang="id-ID" sz="800" dirty="0"/>
        </a:p>
      </dgm:t>
    </dgm:pt>
    <dgm:pt modelId="{205A67D2-3F28-4417-ADDA-864B4515D959}" type="parTrans" cxnId="{6992D487-76E8-4A4C-B679-77E84559B5F7}">
      <dgm:prSet/>
      <dgm:spPr/>
      <dgm:t>
        <a:bodyPr/>
        <a:lstStyle/>
        <a:p>
          <a:endParaRPr lang="id-ID"/>
        </a:p>
      </dgm:t>
    </dgm:pt>
    <dgm:pt modelId="{7E56F393-7D3F-4368-B554-972100550C52}" type="sibTrans" cxnId="{6992D487-76E8-4A4C-B679-77E84559B5F7}">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66C89E15-6D1D-45F7-A4D9-95F90668E490}">
      <dgm:prSet phldrT="[Text]" custT="1">
        <dgm:style>
          <a:lnRef idx="3">
            <a:schemeClr val="lt1"/>
          </a:lnRef>
          <a:fillRef idx="1">
            <a:schemeClr val="dk1"/>
          </a:fillRef>
          <a:effectRef idx="1">
            <a:schemeClr val="dk1"/>
          </a:effectRef>
          <a:fontRef idx="minor">
            <a:schemeClr val="lt1"/>
          </a:fontRef>
        </dgm:style>
      </dgm:prSet>
      <dgm:spPr/>
      <dgm:t>
        <a:bodyPr/>
        <a:lstStyle/>
        <a:p>
          <a:pPr algn="ctr"/>
          <a:r>
            <a:rPr lang="id-ID" sz="1800" dirty="0" smtClean="0"/>
            <a:t>b.   Klik dan geser penunjuk mouse tersebut kekiri atau kekanan sesuai dengan lebar kolom yang diinginkan.</a:t>
          </a:r>
          <a:endParaRPr lang="id-ID" sz="800" dirty="0"/>
        </a:p>
      </dgm:t>
    </dgm:pt>
    <dgm:pt modelId="{514BC802-C55E-4ACD-A2A8-F391AC175CC8}" type="parTrans" cxnId="{996AE68B-0DFB-4606-B978-8011CEC4AFEF}">
      <dgm:prSet/>
      <dgm:spPr/>
      <dgm:t>
        <a:bodyPr/>
        <a:lstStyle/>
        <a:p>
          <a:endParaRPr lang="id-ID"/>
        </a:p>
      </dgm:t>
    </dgm:pt>
    <dgm:pt modelId="{BBB2FB69-036D-4B6D-B0F1-66944EC1FB20}" type="sibTrans" cxnId="{996AE68B-0DFB-4606-B978-8011CEC4AFEF}">
      <dgm:prSet/>
      <dgm:spPr/>
      <dgm:t>
        <a:bodyPr/>
        <a:lstStyle/>
        <a:p>
          <a:endParaRPr lang="id-ID"/>
        </a:p>
      </dgm:t>
    </dgm:pt>
    <dgm:pt modelId="{1915C14F-7239-47D5-B468-7A472620B940}">
      <dgm:prSet phldrT="[Text]" custT="1">
        <dgm:style>
          <a:lnRef idx="3">
            <a:schemeClr val="lt1"/>
          </a:lnRef>
          <a:fillRef idx="1">
            <a:schemeClr val="dk1"/>
          </a:fillRef>
          <a:effectRef idx="1">
            <a:schemeClr val="dk1"/>
          </a:effectRef>
          <a:fontRef idx="minor">
            <a:schemeClr val="lt1"/>
          </a:fontRef>
        </dgm:style>
      </dgm:prSet>
      <dgm:spPr/>
      <dgm:t>
        <a:bodyPr/>
        <a:lstStyle/>
        <a:p>
          <a:pPr algn="ctr"/>
          <a:r>
            <a:rPr lang="id-ID" sz="1800" dirty="0" smtClean="0"/>
            <a:t>2.   Mengubah Lebar Kolom Menggunakan Mouse</a:t>
          </a:r>
          <a:endParaRPr lang="id-ID" sz="1800" dirty="0"/>
        </a:p>
      </dgm:t>
    </dgm:pt>
    <dgm:pt modelId="{65C78A56-CBD8-4DFA-AAF5-E8A3996B2ADA}" type="sibTrans" cxnId="{39305E7C-5BE5-4001-A375-4D573C4F5223}">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2E7D0660-C1CD-4EC3-BD21-1533EEE633A2}" type="parTrans" cxnId="{39305E7C-5BE5-4001-A375-4D573C4F5223}">
      <dgm:prSet/>
      <dgm:spPr/>
      <dgm:t>
        <a:bodyPr/>
        <a:lstStyle/>
        <a:p>
          <a:endParaRPr lang="id-ID"/>
        </a:p>
      </dgm:t>
    </dgm:pt>
    <dgm:pt modelId="{B0FE1811-190B-4266-9446-EF387F8FF879}">
      <dgm:prSet custT="1"/>
      <dgm:spPr/>
      <dgm:t>
        <a:bodyPr/>
        <a:lstStyle/>
        <a:p>
          <a:pPr algn="ctr"/>
          <a:r>
            <a:rPr lang="id-ID" sz="1800" dirty="0" smtClean="0"/>
            <a:t>Mengubah lebar kolom dengan Mouse dapat dilakukan lebih cepat dibanding dengan cara diatas.</a:t>
          </a:r>
          <a:endParaRPr lang="id-ID" sz="1800" dirty="0"/>
        </a:p>
      </dgm:t>
    </dgm:pt>
    <dgm:pt modelId="{43257BCD-8482-4429-8441-EC7FB914D7C9}" type="parTrans" cxnId="{447E1B15-52B6-45E7-8E22-13D8E01A9412}">
      <dgm:prSet/>
      <dgm:spPr/>
      <dgm:t>
        <a:bodyPr/>
        <a:lstStyle/>
        <a:p>
          <a:endParaRPr lang="id-ID"/>
        </a:p>
      </dgm:t>
    </dgm:pt>
    <dgm:pt modelId="{A05942B2-C8BD-4753-96E2-8408EF760E50}" type="sibTrans" cxnId="{447E1B15-52B6-45E7-8E22-13D8E01A9412}">
      <dgm:prSet/>
      <dgm:spPr/>
      <dgm:t>
        <a:bodyPr/>
        <a:lstStyle/>
        <a:p>
          <a:endParaRPr lang="id-ID"/>
        </a:p>
      </dgm:t>
    </dgm:pt>
    <dgm:pt modelId="{603C6F7E-FABA-4FBB-98A1-6A52E80168FF}">
      <dgm:prSet custT="1"/>
      <dgm:spPr/>
      <dgm:t>
        <a:bodyPr/>
        <a:lstStyle/>
        <a:p>
          <a:pPr algn="ctr"/>
          <a:r>
            <a:rPr lang="id-ID" sz="1800" dirty="0" smtClean="0"/>
            <a:t>Caranya seperti berikut ini ;</a:t>
          </a:r>
          <a:endParaRPr lang="id-ID" sz="1800" dirty="0"/>
        </a:p>
      </dgm:t>
    </dgm:pt>
    <dgm:pt modelId="{AA66E8F5-881F-4FFD-AFF0-A62947147851}" type="parTrans" cxnId="{DF131E0F-DB67-488B-AE00-F0CC331BF44E}">
      <dgm:prSet/>
      <dgm:spPr/>
      <dgm:t>
        <a:bodyPr/>
        <a:lstStyle/>
        <a:p>
          <a:endParaRPr lang="id-ID"/>
        </a:p>
      </dgm:t>
    </dgm:pt>
    <dgm:pt modelId="{48C49BCD-ED87-4F11-90DF-EE137897F5BE}" type="sibTrans" cxnId="{DF131E0F-DB67-488B-AE00-F0CC331BF44E}">
      <dgm:prSet/>
      <dgm:spPr/>
      <dgm:t>
        <a:bodyPr/>
        <a:lstStyle/>
        <a:p>
          <a:endParaRPr lang="id-ID"/>
        </a:p>
      </dgm:t>
    </dgm:pt>
    <dgm:pt modelId="{F22F5C18-63B4-4499-B506-0EA31A9A93E5}" type="pres">
      <dgm:prSet presAssocID="{45235A5E-4F9E-4707-ADE9-F2DCB3FC678F}" presName="diagram" presStyleCnt="0">
        <dgm:presLayoutVars>
          <dgm:dir/>
          <dgm:resizeHandles val="exact"/>
        </dgm:presLayoutVars>
      </dgm:prSet>
      <dgm:spPr/>
      <dgm:t>
        <a:bodyPr/>
        <a:lstStyle/>
        <a:p>
          <a:endParaRPr lang="id-ID"/>
        </a:p>
      </dgm:t>
    </dgm:pt>
    <dgm:pt modelId="{3EDE422A-636D-4511-97FB-20189493C05A}" type="pres">
      <dgm:prSet presAssocID="{1915C14F-7239-47D5-B468-7A472620B940}" presName="node" presStyleLbl="node1" presStyleIdx="0" presStyleCnt="3" custScaleX="105606" custScaleY="118297">
        <dgm:presLayoutVars>
          <dgm:bulletEnabled val="1"/>
        </dgm:presLayoutVars>
      </dgm:prSet>
      <dgm:spPr/>
      <dgm:t>
        <a:bodyPr/>
        <a:lstStyle/>
        <a:p>
          <a:endParaRPr lang="id-ID"/>
        </a:p>
      </dgm:t>
    </dgm:pt>
    <dgm:pt modelId="{CA8EE690-9DE7-41BF-A3D0-208D39A376FC}" type="pres">
      <dgm:prSet presAssocID="{65C78A56-CBD8-4DFA-AAF5-E8A3996B2ADA}" presName="sibTrans" presStyleLbl="sibTrans2D1" presStyleIdx="0" presStyleCnt="2"/>
      <dgm:spPr/>
      <dgm:t>
        <a:bodyPr/>
        <a:lstStyle/>
        <a:p>
          <a:endParaRPr lang="id-ID"/>
        </a:p>
      </dgm:t>
    </dgm:pt>
    <dgm:pt modelId="{8EFF9D22-BB9C-42C9-861E-FB1FEFD651B9}" type="pres">
      <dgm:prSet presAssocID="{65C78A56-CBD8-4DFA-AAF5-E8A3996B2ADA}" presName="connectorText" presStyleLbl="sibTrans2D1" presStyleIdx="0" presStyleCnt="2"/>
      <dgm:spPr/>
      <dgm:t>
        <a:bodyPr/>
        <a:lstStyle/>
        <a:p>
          <a:endParaRPr lang="id-ID"/>
        </a:p>
      </dgm:t>
    </dgm:pt>
    <dgm:pt modelId="{7F74C16B-8D36-4FF0-8E5C-45BC9CC53A44}" type="pres">
      <dgm:prSet presAssocID="{3AC9ECFA-87E7-4BAA-BF7D-56119FF78CDF}" presName="node" presStyleLbl="node1" presStyleIdx="1" presStyleCnt="3" custScaleX="127261" custScaleY="187846">
        <dgm:presLayoutVars>
          <dgm:bulletEnabled val="1"/>
        </dgm:presLayoutVars>
      </dgm:prSet>
      <dgm:spPr/>
      <dgm:t>
        <a:bodyPr/>
        <a:lstStyle/>
        <a:p>
          <a:endParaRPr lang="id-ID"/>
        </a:p>
      </dgm:t>
    </dgm:pt>
    <dgm:pt modelId="{2283732E-A032-466B-9853-AF11E133ADF5}" type="pres">
      <dgm:prSet presAssocID="{7E56F393-7D3F-4368-B554-972100550C52}" presName="sibTrans" presStyleLbl="sibTrans2D1" presStyleIdx="1" presStyleCnt="2"/>
      <dgm:spPr/>
      <dgm:t>
        <a:bodyPr/>
        <a:lstStyle/>
        <a:p>
          <a:endParaRPr lang="id-ID"/>
        </a:p>
      </dgm:t>
    </dgm:pt>
    <dgm:pt modelId="{30429D08-13DB-4A97-8488-BA9A8DD3A504}" type="pres">
      <dgm:prSet presAssocID="{7E56F393-7D3F-4368-B554-972100550C52}" presName="connectorText" presStyleLbl="sibTrans2D1" presStyleIdx="1" presStyleCnt="2"/>
      <dgm:spPr/>
      <dgm:t>
        <a:bodyPr/>
        <a:lstStyle/>
        <a:p>
          <a:endParaRPr lang="id-ID"/>
        </a:p>
      </dgm:t>
    </dgm:pt>
    <dgm:pt modelId="{B4E04384-659E-4DE2-B20D-31B17F04A0E8}" type="pres">
      <dgm:prSet presAssocID="{66C89E15-6D1D-45F7-A4D9-95F90668E490}" presName="node" presStyleLbl="node1" presStyleIdx="2" presStyleCnt="3" custLinFactX="-16333" custLinFactNeighborX="-100000">
        <dgm:presLayoutVars>
          <dgm:bulletEnabled val="1"/>
        </dgm:presLayoutVars>
      </dgm:prSet>
      <dgm:spPr/>
      <dgm:t>
        <a:bodyPr/>
        <a:lstStyle/>
        <a:p>
          <a:endParaRPr lang="id-ID"/>
        </a:p>
      </dgm:t>
    </dgm:pt>
  </dgm:ptLst>
  <dgm:cxnLst>
    <dgm:cxn modelId="{923870EA-B65C-4FA6-B43A-1A1D2158345D}" type="presOf" srcId="{66C89E15-6D1D-45F7-A4D9-95F90668E490}" destId="{B4E04384-659E-4DE2-B20D-31B17F04A0E8}" srcOrd="0" destOrd="0" presId="urn:microsoft.com/office/officeart/2005/8/layout/process5"/>
    <dgm:cxn modelId="{996AE68B-0DFB-4606-B978-8011CEC4AFEF}" srcId="{45235A5E-4F9E-4707-ADE9-F2DCB3FC678F}" destId="{66C89E15-6D1D-45F7-A4D9-95F90668E490}" srcOrd="2" destOrd="0" parTransId="{514BC802-C55E-4ACD-A2A8-F391AC175CC8}" sibTransId="{BBB2FB69-036D-4B6D-B0F1-66944EC1FB20}"/>
    <dgm:cxn modelId="{4445C302-557B-4345-A011-775F59D6D84F}" type="presOf" srcId="{45235A5E-4F9E-4707-ADE9-F2DCB3FC678F}" destId="{F22F5C18-63B4-4499-B506-0EA31A9A93E5}" srcOrd="0" destOrd="0" presId="urn:microsoft.com/office/officeart/2005/8/layout/process5"/>
    <dgm:cxn modelId="{450A568F-0FB7-4998-BF38-FB538FA0B969}" type="presOf" srcId="{3AC9ECFA-87E7-4BAA-BF7D-56119FF78CDF}" destId="{7F74C16B-8D36-4FF0-8E5C-45BC9CC53A44}" srcOrd="0" destOrd="0" presId="urn:microsoft.com/office/officeart/2005/8/layout/process5"/>
    <dgm:cxn modelId="{39305E7C-5BE5-4001-A375-4D573C4F5223}" srcId="{45235A5E-4F9E-4707-ADE9-F2DCB3FC678F}" destId="{1915C14F-7239-47D5-B468-7A472620B940}" srcOrd="0" destOrd="0" parTransId="{2E7D0660-C1CD-4EC3-BD21-1533EEE633A2}" sibTransId="{65C78A56-CBD8-4DFA-AAF5-E8A3996B2ADA}"/>
    <dgm:cxn modelId="{95FF33A2-14BD-4AE7-BBDB-862E5955097C}" type="presOf" srcId="{7E56F393-7D3F-4368-B554-972100550C52}" destId="{2283732E-A032-466B-9853-AF11E133ADF5}" srcOrd="0" destOrd="0" presId="urn:microsoft.com/office/officeart/2005/8/layout/process5"/>
    <dgm:cxn modelId="{E831CA3D-6B1D-4C04-A077-224414B5726D}" type="presOf" srcId="{B0FE1811-190B-4266-9446-EF387F8FF879}" destId="{3EDE422A-636D-4511-97FB-20189493C05A}" srcOrd="0" destOrd="1" presId="urn:microsoft.com/office/officeart/2005/8/layout/process5"/>
    <dgm:cxn modelId="{447E1B15-52B6-45E7-8E22-13D8E01A9412}" srcId="{1915C14F-7239-47D5-B468-7A472620B940}" destId="{B0FE1811-190B-4266-9446-EF387F8FF879}" srcOrd="0" destOrd="0" parTransId="{43257BCD-8482-4429-8441-EC7FB914D7C9}" sibTransId="{A05942B2-C8BD-4753-96E2-8408EF760E50}"/>
    <dgm:cxn modelId="{5A0E4425-8263-48DE-830F-681AA35895AE}" type="presOf" srcId="{603C6F7E-FABA-4FBB-98A1-6A52E80168FF}" destId="{3EDE422A-636D-4511-97FB-20189493C05A}" srcOrd="0" destOrd="2" presId="urn:microsoft.com/office/officeart/2005/8/layout/process5"/>
    <dgm:cxn modelId="{12354301-7230-4A30-AEC0-8C3C7D9000B2}" type="presOf" srcId="{65C78A56-CBD8-4DFA-AAF5-E8A3996B2ADA}" destId="{8EFF9D22-BB9C-42C9-861E-FB1FEFD651B9}" srcOrd="1" destOrd="0" presId="urn:microsoft.com/office/officeart/2005/8/layout/process5"/>
    <dgm:cxn modelId="{3D20DD83-DEB8-48E4-BB68-6489DEE8DE63}" type="presOf" srcId="{1915C14F-7239-47D5-B468-7A472620B940}" destId="{3EDE422A-636D-4511-97FB-20189493C05A}" srcOrd="0" destOrd="0" presId="urn:microsoft.com/office/officeart/2005/8/layout/process5"/>
    <dgm:cxn modelId="{BE974805-4EB5-49C2-8EAB-B72E5DA6F314}" type="presOf" srcId="{65C78A56-CBD8-4DFA-AAF5-E8A3996B2ADA}" destId="{CA8EE690-9DE7-41BF-A3D0-208D39A376FC}" srcOrd="0" destOrd="0" presId="urn:microsoft.com/office/officeart/2005/8/layout/process5"/>
    <dgm:cxn modelId="{DF131E0F-DB67-488B-AE00-F0CC331BF44E}" srcId="{1915C14F-7239-47D5-B468-7A472620B940}" destId="{603C6F7E-FABA-4FBB-98A1-6A52E80168FF}" srcOrd="1" destOrd="0" parTransId="{AA66E8F5-881F-4FFD-AFF0-A62947147851}" sibTransId="{48C49BCD-ED87-4F11-90DF-EE137897F5BE}"/>
    <dgm:cxn modelId="{6992D487-76E8-4A4C-B679-77E84559B5F7}" srcId="{45235A5E-4F9E-4707-ADE9-F2DCB3FC678F}" destId="{3AC9ECFA-87E7-4BAA-BF7D-56119FF78CDF}" srcOrd="1" destOrd="0" parTransId="{205A67D2-3F28-4417-ADDA-864B4515D959}" sibTransId="{7E56F393-7D3F-4368-B554-972100550C52}"/>
    <dgm:cxn modelId="{ADB137D8-BF7F-4C0A-99B7-D708C4A35D33}" type="presOf" srcId="{7E56F393-7D3F-4368-B554-972100550C52}" destId="{30429D08-13DB-4A97-8488-BA9A8DD3A504}" srcOrd="1" destOrd="0" presId="urn:microsoft.com/office/officeart/2005/8/layout/process5"/>
    <dgm:cxn modelId="{57CE60CB-BF7E-4A9F-8746-CE43C507A625}" type="presParOf" srcId="{F22F5C18-63B4-4499-B506-0EA31A9A93E5}" destId="{3EDE422A-636D-4511-97FB-20189493C05A}" srcOrd="0" destOrd="0" presId="urn:microsoft.com/office/officeart/2005/8/layout/process5"/>
    <dgm:cxn modelId="{5EF221E7-E78D-42FF-802D-A920BF733BC8}" type="presParOf" srcId="{F22F5C18-63B4-4499-B506-0EA31A9A93E5}" destId="{CA8EE690-9DE7-41BF-A3D0-208D39A376FC}" srcOrd="1" destOrd="0" presId="urn:microsoft.com/office/officeart/2005/8/layout/process5"/>
    <dgm:cxn modelId="{26B95CEC-77E9-41F1-B382-B7B5AAE6BEBB}" type="presParOf" srcId="{CA8EE690-9DE7-41BF-A3D0-208D39A376FC}" destId="{8EFF9D22-BB9C-42C9-861E-FB1FEFD651B9}" srcOrd="0" destOrd="0" presId="urn:microsoft.com/office/officeart/2005/8/layout/process5"/>
    <dgm:cxn modelId="{0376EC12-09E4-471D-8E2F-6736EB9DEDD5}" type="presParOf" srcId="{F22F5C18-63B4-4499-B506-0EA31A9A93E5}" destId="{7F74C16B-8D36-4FF0-8E5C-45BC9CC53A44}" srcOrd="2" destOrd="0" presId="urn:microsoft.com/office/officeart/2005/8/layout/process5"/>
    <dgm:cxn modelId="{61ABBB21-AE83-4FA3-BD3D-634745D70CCD}" type="presParOf" srcId="{F22F5C18-63B4-4499-B506-0EA31A9A93E5}" destId="{2283732E-A032-466B-9853-AF11E133ADF5}" srcOrd="3" destOrd="0" presId="urn:microsoft.com/office/officeart/2005/8/layout/process5"/>
    <dgm:cxn modelId="{79848305-C58E-4C91-8603-FDF7EE55CAF6}" type="presParOf" srcId="{2283732E-A032-466B-9853-AF11E133ADF5}" destId="{30429D08-13DB-4A97-8488-BA9A8DD3A504}" srcOrd="0" destOrd="0" presId="urn:microsoft.com/office/officeart/2005/8/layout/process5"/>
    <dgm:cxn modelId="{9FC4CDFA-0AC7-47B3-8C7E-78EF49F1C46B}" type="presParOf" srcId="{F22F5C18-63B4-4499-B506-0EA31A9A93E5}" destId="{B4E04384-659E-4DE2-B20D-31B17F04A0E8}" srcOrd="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86C5614-5E14-44C8-ABD7-959D1CFE9D2F}"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id-ID"/>
        </a:p>
      </dgm:t>
    </dgm:pt>
    <dgm:pt modelId="{7F54DB9E-294B-45FB-B594-8947D7717B1A}">
      <dgm:prSet phldrT="[Text]" custT="1"/>
      <dgm:spPr>
        <a:solidFill>
          <a:srgbClr val="CD53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t>6.	Tab Titles digunakan untuk membuat judul grafik, dimana</a:t>
          </a:r>
        </a:p>
        <a:p>
          <a:pPr algn="just"/>
          <a:r>
            <a:rPr lang="id-ID" sz="1800" dirty="0" smtClean="0"/>
            <a:t>•   Chart Title, diisi dengan judul tabel</a:t>
          </a:r>
        </a:p>
        <a:p>
          <a:pPr algn="just"/>
          <a:r>
            <a:rPr lang="id-ID" sz="1800" dirty="0" smtClean="0"/>
            <a:t>•   Category (X) axis, diisi dengan judul tabel untuk sumbu X</a:t>
          </a:r>
        </a:p>
        <a:p>
          <a:pPr algn="just"/>
          <a:r>
            <a:rPr lang="es-ES" sz="1800" dirty="0" smtClean="0"/>
            <a:t>• </a:t>
          </a:r>
          <a:r>
            <a:rPr lang="id-ID" sz="1800" dirty="0" smtClean="0"/>
            <a:t>  </a:t>
          </a:r>
          <a:r>
            <a:rPr lang="es-ES" sz="1800" dirty="0" smtClean="0"/>
            <a:t>Series (Y) axis, </a:t>
          </a:r>
          <a:r>
            <a:rPr lang="es-ES" sz="1800" dirty="0" err="1" smtClean="0"/>
            <a:t>diisi</a:t>
          </a:r>
          <a:r>
            <a:rPr lang="es-ES" sz="1800" dirty="0" smtClean="0"/>
            <a:t> </a:t>
          </a:r>
          <a:r>
            <a:rPr lang="es-ES" sz="1800" dirty="0" err="1" smtClean="0"/>
            <a:t>dengan</a:t>
          </a:r>
          <a:r>
            <a:rPr lang="es-ES" sz="1800" dirty="0" smtClean="0"/>
            <a:t> </a:t>
          </a:r>
          <a:r>
            <a:rPr lang="es-ES" sz="1800" dirty="0" err="1" smtClean="0"/>
            <a:t>judul</a:t>
          </a:r>
          <a:r>
            <a:rPr lang="es-ES" sz="1800" dirty="0" smtClean="0"/>
            <a:t> </a:t>
          </a:r>
          <a:r>
            <a:rPr lang="es-ES" sz="1800" dirty="0" err="1" smtClean="0"/>
            <a:t>tabel</a:t>
          </a:r>
          <a:r>
            <a:rPr lang="es-ES" sz="1800" dirty="0" smtClean="0"/>
            <a:t> </a:t>
          </a:r>
          <a:r>
            <a:rPr lang="es-ES" sz="1800" dirty="0" err="1" smtClean="0"/>
            <a:t>untuk</a:t>
          </a:r>
          <a:r>
            <a:rPr lang="es-ES" sz="1800" dirty="0" smtClean="0"/>
            <a:t> </a:t>
          </a:r>
          <a:r>
            <a:rPr lang="es-ES" sz="1800" dirty="0" err="1" smtClean="0"/>
            <a:t>sumbu</a:t>
          </a:r>
          <a:r>
            <a:rPr lang="es-ES" sz="1800" dirty="0" smtClean="0"/>
            <a:t> Y</a:t>
          </a:r>
        </a:p>
        <a:p>
          <a:pPr algn="just"/>
          <a:r>
            <a:rPr lang="id-ID" sz="1800" dirty="0" smtClean="0"/>
            <a:t>•    Value (Z) axis, diisi dengan judul tabel untuk sumbu Z</a:t>
          </a:r>
          <a:endParaRPr lang="id-ID" sz="1800" dirty="0"/>
        </a:p>
      </dgm:t>
    </dgm:pt>
    <dgm:pt modelId="{BB438A42-C64E-43C1-98D2-C89C8AE3C3EF}" type="parTrans" cxnId="{D1E875E7-1220-478B-A2F4-EC9CEDECEF38}">
      <dgm:prSet/>
      <dgm:spPr/>
      <dgm:t>
        <a:bodyPr/>
        <a:lstStyle/>
        <a:p>
          <a:endParaRPr lang="id-ID"/>
        </a:p>
      </dgm:t>
    </dgm:pt>
    <dgm:pt modelId="{2BBC6086-3D0F-4579-B1D4-931D3BD0C411}" type="sibTrans" cxnId="{D1E875E7-1220-478B-A2F4-EC9CEDECEF38}">
      <dgm:prSet/>
      <dgm:spPr/>
      <dgm:t>
        <a:bodyPr/>
        <a:lstStyle/>
        <a:p>
          <a:endParaRPr lang="id-ID"/>
        </a:p>
      </dgm:t>
    </dgm:pt>
    <dgm:pt modelId="{876F921A-F044-4A02-8AFF-64166DEF5087}">
      <dgm:prSet phldrT="[Text]" custT="1"/>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t>7.	 Tab Axes digunakan untuk mengatur judul sumbu (axis), kita dapat mengatur apakah judul sumbu category (X)axis, series (Y) axis dan Value (Z) axis akan ditampilkan atau tidak.  Jika ingin ditampilkan, ceklislah sumbu tersebut.</a:t>
          </a:r>
          <a:endParaRPr lang="id-ID" sz="1800" dirty="0"/>
        </a:p>
      </dgm:t>
    </dgm:pt>
    <dgm:pt modelId="{EE04A21B-3D92-4955-8BE3-96168E3B201E}" type="parTrans" cxnId="{EDF536C8-0020-4B6F-A762-C38FE74F2605}">
      <dgm:prSet/>
      <dgm:spPr/>
      <dgm:t>
        <a:bodyPr/>
        <a:lstStyle/>
        <a:p>
          <a:endParaRPr lang="id-ID"/>
        </a:p>
      </dgm:t>
    </dgm:pt>
    <dgm:pt modelId="{0C4600D4-C809-4BB9-9C52-77ED75DC1E90}" type="sibTrans" cxnId="{EDF536C8-0020-4B6F-A762-C38FE74F2605}">
      <dgm:prSet/>
      <dgm:spPr/>
      <dgm:t>
        <a:bodyPr/>
        <a:lstStyle/>
        <a:p>
          <a:endParaRPr lang="id-ID"/>
        </a:p>
      </dgm:t>
    </dgm:pt>
    <dgm:pt modelId="{AF92653D-2531-479A-84FA-8D04169264E8}">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id-ID" sz="1800" dirty="0" smtClean="0"/>
            <a:t>8.	Tab Gridlines digunakan untuk mengatur tampilan garis skala </a:t>
          </a:r>
          <a:r>
            <a:rPr lang="es-ES" sz="1800" dirty="0" err="1" smtClean="0"/>
            <a:t>pembantu</a:t>
          </a:r>
          <a:r>
            <a:rPr lang="es-ES" sz="1800" dirty="0" smtClean="0"/>
            <a:t> (</a:t>
          </a:r>
          <a:r>
            <a:rPr lang="es-ES" sz="1800" dirty="0" err="1" smtClean="0"/>
            <a:t>grid</a:t>
          </a:r>
          <a:r>
            <a:rPr lang="es-ES" sz="1800" dirty="0" smtClean="0"/>
            <a:t>) pada </a:t>
          </a:r>
          <a:r>
            <a:rPr lang="es-ES" sz="1800" dirty="0" err="1" smtClean="0"/>
            <a:t>sumbu</a:t>
          </a:r>
          <a:r>
            <a:rPr lang="es-ES" sz="1800" dirty="0" smtClean="0"/>
            <a:t> X, Y dan Z </a:t>
          </a:r>
          <a:r>
            <a:rPr lang="id-ID" sz="1800" dirty="0" smtClean="0"/>
            <a:t>	</a:t>
          </a:r>
          <a:r>
            <a:rPr lang="es-ES" sz="1800" dirty="0" err="1" smtClean="0"/>
            <a:t>dengan</a:t>
          </a:r>
          <a:r>
            <a:rPr lang="es-ES" sz="1800" dirty="0" smtClean="0"/>
            <a:t> </a:t>
          </a:r>
          <a:r>
            <a:rPr lang="es-ES" sz="1800" dirty="0" err="1" smtClean="0"/>
            <a:t>pilihan</a:t>
          </a:r>
          <a:r>
            <a:rPr lang="es-ES" sz="1800" dirty="0" smtClean="0"/>
            <a:t> mayor</a:t>
          </a:r>
          <a:r>
            <a:rPr lang="id-ID" sz="1800" dirty="0" smtClean="0"/>
            <a:t> gridlines (jarak antar garis agak lebar) dan minor gridlines (jarak antar garis dekat).  Ceklislah pada sumbu yang diinginkan untuk menampilkannya.</a:t>
          </a:r>
          <a:endParaRPr lang="id-ID" sz="1800" dirty="0"/>
        </a:p>
      </dgm:t>
    </dgm:pt>
    <dgm:pt modelId="{491BDAD3-DE09-42C5-AD1A-0B59545F9CA6}" type="parTrans" cxnId="{8462BAB2-B82A-4D09-97E3-CE2EFD9997C3}">
      <dgm:prSet/>
      <dgm:spPr/>
      <dgm:t>
        <a:bodyPr/>
        <a:lstStyle/>
        <a:p>
          <a:endParaRPr lang="id-ID"/>
        </a:p>
      </dgm:t>
    </dgm:pt>
    <dgm:pt modelId="{A8775727-6742-4274-8714-8541BA9F9F49}" type="sibTrans" cxnId="{8462BAB2-B82A-4D09-97E3-CE2EFD9997C3}">
      <dgm:prSet/>
      <dgm:spPr/>
      <dgm:t>
        <a:bodyPr/>
        <a:lstStyle/>
        <a:p>
          <a:endParaRPr lang="id-ID"/>
        </a:p>
      </dgm:t>
    </dgm:pt>
    <dgm:pt modelId="{07E83EE0-E729-4A83-B5F5-CA9507808966}" type="pres">
      <dgm:prSet presAssocID="{486C5614-5E14-44C8-ABD7-959D1CFE9D2F}" presName="linear" presStyleCnt="0">
        <dgm:presLayoutVars>
          <dgm:animLvl val="lvl"/>
          <dgm:resizeHandles val="exact"/>
        </dgm:presLayoutVars>
      </dgm:prSet>
      <dgm:spPr/>
      <dgm:t>
        <a:bodyPr/>
        <a:lstStyle/>
        <a:p>
          <a:endParaRPr lang="id-ID"/>
        </a:p>
      </dgm:t>
    </dgm:pt>
    <dgm:pt modelId="{4B719651-C33A-45BA-A387-7E83E8E2E79A}" type="pres">
      <dgm:prSet presAssocID="{7F54DB9E-294B-45FB-B594-8947D7717B1A}" presName="parentText" presStyleLbl="node1" presStyleIdx="0" presStyleCnt="3" custLinFactNeighborY="-76372">
        <dgm:presLayoutVars>
          <dgm:chMax val="0"/>
          <dgm:bulletEnabled val="1"/>
        </dgm:presLayoutVars>
      </dgm:prSet>
      <dgm:spPr/>
      <dgm:t>
        <a:bodyPr/>
        <a:lstStyle/>
        <a:p>
          <a:endParaRPr lang="id-ID"/>
        </a:p>
      </dgm:t>
    </dgm:pt>
    <dgm:pt modelId="{8782B2B0-8B86-4568-AEA8-E20B3911FD5B}" type="pres">
      <dgm:prSet presAssocID="{2BBC6086-3D0F-4579-B1D4-931D3BD0C411}" presName="spac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4D52E25-3208-48D2-8EB5-EA7D1798BCC4}" type="pres">
      <dgm:prSet presAssocID="{876F921A-F044-4A02-8AFF-64166DEF5087}" presName="parentText" presStyleLbl="node1" presStyleIdx="1" presStyleCnt="3">
        <dgm:presLayoutVars>
          <dgm:chMax val="0"/>
          <dgm:bulletEnabled val="1"/>
        </dgm:presLayoutVars>
      </dgm:prSet>
      <dgm:spPr/>
      <dgm:t>
        <a:bodyPr/>
        <a:lstStyle/>
        <a:p>
          <a:endParaRPr lang="id-ID"/>
        </a:p>
      </dgm:t>
    </dgm:pt>
    <dgm:pt modelId="{96DCF56E-EA2C-4787-963F-2F92C13DF09F}" type="pres">
      <dgm:prSet presAssocID="{0C4600D4-C809-4BB9-9C52-77ED75DC1E90}" presName="spac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5F44E84-8D6B-4687-A7EC-BCA901FB553C}" type="pres">
      <dgm:prSet presAssocID="{AF92653D-2531-479A-84FA-8D04169264E8}" presName="parentText" presStyleLbl="node1" presStyleIdx="2" presStyleCnt="3" custLinFactNeighborY="77258">
        <dgm:presLayoutVars>
          <dgm:chMax val="0"/>
          <dgm:bulletEnabled val="1"/>
        </dgm:presLayoutVars>
      </dgm:prSet>
      <dgm:spPr/>
      <dgm:t>
        <a:bodyPr/>
        <a:lstStyle/>
        <a:p>
          <a:endParaRPr lang="id-ID"/>
        </a:p>
      </dgm:t>
    </dgm:pt>
  </dgm:ptLst>
  <dgm:cxnLst>
    <dgm:cxn modelId="{7EF4674E-932B-40F6-B118-98B331B2BE33}" type="presOf" srcId="{AF92653D-2531-479A-84FA-8D04169264E8}" destId="{A5F44E84-8D6B-4687-A7EC-BCA901FB553C}" srcOrd="0" destOrd="0" presId="urn:microsoft.com/office/officeart/2005/8/layout/vList2"/>
    <dgm:cxn modelId="{8462BAB2-B82A-4D09-97E3-CE2EFD9997C3}" srcId="{486C5614-5E14-44C8-ABD7-959D1CFE9D2F}" destId="{AF92653D-2531-479A-84FA-8D04169264E8}" srcOrd="2" destOrd="0" parTransId="{491BDAD3-DE09-42C5-AD1A-0B59545F9CA6}" sibTransId="{A8775727-6742-4274-8714-8541BA9F9F49}"/>
    <dgm:cxn modelId="{D1E875E7-1220-478B-A2F4-EC9CEDECEF38}" srcId="{486C5614-5E14-44C8-ABD7-959D1CFE9D2F}" destId="{7F54DB9E-294B-45FB-B594-8947D7717B1A}" srcOrd="0" destOrd="0" parTransId="{BB438A42-C64E-43C1-98D2-C89C8AE3C3EF}" sibTransId="{2BBC6086-3D0F-4579-B1D4-931D3BD0C411}"/>
    <dgm:cxn modelId="{47C197D1-17C0-43E1-8175-50B18392DA09}" type="presOf" srcId="{7F54DB9E-294B-45FB-B594-8947D7717B1A}" destId="{4B719651-C33A-45BA-A387-7E83E8E2E79A}" srcOrd="0" destOrd="0" presId="urn:microsoft.com/office/officeart/2005/8/layout/vList2"/>
    <dgm:cxn modelId="{8A4DA306-C972-48CD-8980-44B3CCE4EDD1}" type="presOf" srcId="{486C5614-5E14-44C8-ABD7-959D1CFE9D2F}" destId="{07E83EE0-E729-4A83-B5F5-CA9507808966}" srcOrd="0" destOrd="0" presId="urn:microsoft.com/office/officeart/2005/8/layout/vList2"/>
    <dgm:cxn modelId="{EDF536C8-0020-4B6F-A762-C38FE74F2605}" srcId="{486C5614-5E14-44C8-ABD7-959D1CFE9D2F}" destId="{876F921A-F044-4A02-8AFF-64166DEF5087}" srcOrd="1" destOrd="0" parTransId="{EE04A21B-3D92-4955-8BE3-96168E3B201E}" sibTransId="{0C4600D4-C809-4BB9-9C52-77ED75DC1E90}"/>
    <dgm:cxn modelId="{1776BF6F-BED3-4528-AA0A-00FC48A3F28A}" type="presOf" srcId="{876F921A-F044-4A02-8AFF-64166DEF5087}" destId="{44D52E25-3208-48D2-8EB5-EA7D1798BCC4}" srcOrd="0" destOrd="0" presId="urn:microsoft.com/office/officeart/2005/8/layout/vList2"/>
    <dgm:cxn modelId="{AC08594C-464F-4033-BADD-6EAE51508B36}" type="presParOf" srcId="{07E83EE0-E729-4A83-B5F5-CA9507808966}" destId="{4B719651-C33A-45BA-A387-7E83E8E2E79A}" srcOrd="0" destOrd="0" presId="urn:microsoft.com/office/officeart/2005/8/layout/vList2"/>
    <dgm:cxn modelId="{64E3E7E8-B25B-42E1-A3D0-A47D7F40C6EA}" type="presParOf" srcId="{07E83EE0-E729-4A83-B5F5-CA9507808966}" destId="{8782B2B0-8B86-4568-AEA8-E20B3911FD5B}" srcOrd="1" destOrd="0" presId="urn:microsoft.com/office/officeart/2005/8/layout/vList2"/>
    <dgm:cxn modelId="{19FF8A82-D0E9-4108-B87B-41818CB7C79D}" type="presParOf" srcId="{07E83EE0-E729-4A83-B5F5-CA9507808966}" destId="{44D52E25-3208-48D2-8EB5-EA7D1798BCC4}" srcOrd="2" destOrd="0" presId="urn:microsoft.com/office/officeart/2005/8/layout/vList2"/>
    <dgm:cxn modelId="{28812C23-A50A-4820-999E-D8206C4EECAB}" type="presParOf" srcId="{07E83EE0-E729-4A83-B5F5-CA9507808966}" destId="{96DCF56E-EA2C-4787-963F-2F92C13DF09F}" srcOrd="3" destOrd="0" presId="urn:microsoft.com/office/officeart/2005/8/layout/vList2"/>
    <dgm:cxn modelId="{9D1C7DDA-0484-426A-8867-B283F77701FF}" type="presParOf" srcId="{07E83EE0-E729-4A83-B5F5-CA9507808966}" destId="{A5F44E84-8D6B-4687-A7EC-BCA901FB553C}" srcOrd="4" destOrd="0" presId="urn:microsoft.com/office/officeart/2005/8/layout/vList2"/>
  </dgm:cxnLst>
  <dgm:b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803B4BE-DEE5-41E8-9BBF-277DF3D8329F}"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id-ID"/>
        </a:p>
      </dgm:t>
    </dgm:pt>
    <dgm:pt modelId="{F109C9DB-B018-4BBA-96E9-C8E0358E9A06}">
      <dgm:prSet phldrT="[Text]"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de-DE" sz="1800" dirty="0" smtClean="0"/>
            <a:t>9.</a:t>
          </a:r>
          <a:r>
            <a:rPr lang="id-ID" sz="1800" dirty="0" smtClean="0"/>
            <a:t>	</a:t>
          </a:r>
          <a:r>
            <a:rPr lang="de-DE" sz="1800" dirty="0" smtClean="0"/>
            <a:t>Tab Legend digunakan untuk mengatur tampilan legend dari</a:t>
          </a:r>
          <a:r>
            <a:rPr lang="id-ID" sz="1800" dirty="0" smtClean="0"/>
            <a:t> grafik.Tandailah option Show Legend untuk menampilkan legend dan tentukan posisi legend pada option Placement apakah di </a:t>
          </a:r>
          <a:r>
            <a:rPr lang="en-US" sz="1800" dirty="0" err="1" smtClean="0"/>
            <a:t>bawah</a:t>
          </a:r>
          <a:r>
            <a:rPr lang="en-US" sz="1800" dirty="0" smtClean="0"/>
            <a:t> (bottom), </a:t>
          </a:r>
          <a:r>
            <a:rPr lang="en-US" sz="1800" dirty="0" err="1" smtClean="0"/>
            <a:t>pojok</a:t>
          </a:r>
          <a:r>
            <a:rPr lang="en-US" sz="1800" dirty="0" smtClean="0"/>
            <a:t> (corner), </a:t>
          </a:r>
          <a:r>
            <a:rPr lang="id-ID" sz="1800" dirty="0" smtClean="0"/>
            <a:t>	</a:t>
          </a:r>
          <a:r>
            <a:rPr lang="en-US" sz="1800" dirty="0" err="1" smtClean="0"/>
            <a:t>atas</a:t>
          </a:r>
          <a:r>
            <a:rPr lang="en-US" sz="1800" dirty="0" smtClean="0"/>
            <a:t> (top), </a:t>
          </a:r>
          <a:r>
            <a:rPr lang="en-US" sz="1800" dirty="0" err="1" smtClean="0"/>
            <a:t>kanan</a:t>
          </a:r>
          <a:r>
            <a:rPr lang="en-US" sz="1800" dirty="0" smtClean="0"/>
            <a:t> (right) </a:t>
          </a:r>
          <a:r>
            <a:rPr lang="en-US" sz="1800" dirty="0" err="1" smtClean="0"/>
            <a:t>atau</a:t>
          </a:r>
          <a:r>
            <a:rPr lang="id-ID" sz="1800" dirty="0" smtClean="0"/>
            <a:t> disebelah kiri (left)</a:t>
          </a:r>
          <a:endParaRPr lang="id-ID" sz="1800" dirty="0"/>
        </a:p>
      </dgm:t>
    </dgm:pt>
    <dgm:pt modelId="{EEBA4286-CA71-4BCB-9BD2-D2FB6C87AB50}" type="parTrans" cxnId="{3DF4FB23-C47C-434B-8945-12C98FCED042}">
      <dgm:prSet/>
      <dgm:spPr/>
      <dgm:t>
        <a:bodyPr/>
        <a:lstStyle/>
        <a:p>
          <a:endParaRPr lang="id-ID"/>
        </a:p>
      </dgm:t>
    </dgm:pt>
    <dgm:pt modelId="{1C0AA82E-C15E-4BEA-8749-492378EDFFE6}" type="sibTrans" cxnId="{3DF4FB23-C47C-434B-8945-12C98FCED042}">
      <dgm:prSet/>
      <dgm:spPr/>
      <dgm:t>
        <a:bodyPr/>
        <a:lstStyle/>
        <a:p>
          <a:endParaRPr lang="id-ID"/>
        </a:p>
      </dgm:t>
    </dgm:pt>
    <dgm:pt modelId="{A6EAA5A6-6367-4BAB-8DEF-78A66E73F303}">
      <dgm:prSet phldrT="[Text]" custT="1"/>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nn-NO" sz="1800" dirty="0" smtClean="0"/>
            <a:t>10.</a:t>
          </a:r>
          <a:r>
            <a:rPr lang="id-ID" sz="1800" dirty="0" smtClean="0"/>
            <a:t>	</a:t>
          </a:r>
          <a:r>
            <a:rPr lang="nn-NO" sz="1800" dirty="0" smtClean="0"/>
            <a:t>Tab Data Labels digunakan untuk mengatur penempatan label data</a:t>
          </a:r>
          <a:r>
            <a:rPr lang="id-ID" sz="1800" dirty="0" smtClean="0"/>
            <a:t> pada grafik. Label data ini berupa teks, nilai data, atau tidak ada </a:t>
          </a:r>
          <a:r>
            <a:rPr lang="fi-FI" sz="1800" dirty="0" smtClean="0"/>
            <a:t>sama sekali, tergantung kebutuhan kita masing-masing.</a:t>
          </a:r>
          <a:endParaRPr lang="id-ID" sz="1800" dirty="0"/>
        </a:p>
      </dgm:t>
    </dgm:pt>
    <dgm:pt modelId="{9D6EBA21-50A6-4DD4-A198-C265247519AB}" type="parTrans" cxnId="{16FBE1C7-F8F5-4B7F-8AB6-4D6804FB0FD9}">
      <dgm:prSet/>
      <dgm:spPr/>
      <dgm:t>
        <a:bodyPr/>
        <a:lstStyle/>
        <a:p>
          <a:endParaRPr lang="id-ID"/>
        </a:p>
      </dgm:t>
    </dgm:pt>
    <dgm:pt modelId="{66F2FB99-72D0-46F8-AC07-6CD919550B2B}" type="sibTrans" cxnId="{16FBE1C7-F8F5-4B7F-8AB6-4D6804FB0FD9}">
      <dgm:prSet/>
      <dgm:spPr/>
      <dgm:t>
        <a:bodyPr/>
        <a:lstStyle/>
        <a:p>
          <a:endParaRPr lang="id-ID"/>
        </a:p>
      </dgm:t>
    </dgm:pt>
    <dgm:pt modelId="{5BB2ABA6-CF39-4B2F-8961-65F3F2650EEF}">
      <dgm:prSet custT="1"/>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pPr algn="just"/>
          <a:r>
            <a:rPr lang="id-ID" sz="1800" dirty="0" smtClean="0"/>
            <a:t>11.	Tab Data Table digunakan untuk mengatur apakah ingin menampilkan data tabel atau tidak pada bagian bawah grafik.</a:t>
          </a:r>
          <a:endParaRPr lang="id-ID" sz="1800" dirty="0"/>
        </a:p>
      </dgm:t>
    </dgm:pt>
    <dgm:pt modelId="{E4E48B43-85A8-40B7-B4FF-924C03980A71}" type="parTrans" cxnId="{F13C4EFB-0732-47D6-8D83-B1FFE9434F06}">
      <dgm:prSet/>
      <dgm:spPr/>
      <dgm:t>
        <a:bodyPr/>
        <a:lstStyle/>
        <a:p>
          <a:endParaRPr lang="id-ID"/>
        </a:p>
      </dgm:t>
    </dgm:pt>
    <dgm:pt modelId="{EF5186BB-9AC1-4FFC-ABD6-C3F75D9880DE}" type="sibTrans" cxnId="{F13C4EFB-0732-47D6-8D83-B1FFE9434F06}">
      <dgm:prSet/>
      <dgm:spPr/>
      <dgm:t>
        <a:bodyPr/>
        <a:lstStyle/>
        <a:p>
          <a:endParaRPr lang="id-ID"/>
        </a:p>
      </dgm:t>
    </dgm:pt>
    <dgm:pt modelId="{16CC486E-0E28-429C-BD8F-E8E4ED486D31}" type="pres">
      <dgm:prSet presAssocID="{A803B4BE-DEE5-41E8-9BBF-277DF3D8329F}" presName="linear" presStyleCnt="0">
        <dgm:presLayoutVars>
          <dgm:animLvl val="lvl"/>
          <dgm:resizeHandles val="exact"/>
        </dgm:presLayoutVars>
      </dgm:prSet>
      <dgm:spPr/>
      <dgm:t>
        <a:bodyPr/>
        <a:lstStyle/>
        <a:p>
          <a:endParaRPr lang="id-ID"/>
        </a:p>
      </dgm:t>
    </dgm:pt>
    <dgm:pt modelId="{0A045FF6-6455-4B98-B8AB-C0E4F2F64CDC}" type="pres">
      <dgm:prSet presAssocID="{F109C9DB-B018-4BBA-96E9-C8E0358E9A06}" presName="parentText" presStyleLbl="node1" presStyleIdx="0" presStyleCnt="3" custScaleY="124877" custLinFactY="-44108" custLinFactNeighborY="-100000">
        <dgm:presLayoutVars>
          <dgm:chMax val="0"/>
          <dgm:bulletEnabled val="1"/>
        </dgm:presLayoutVars>
      </dgm:prSet>
      <dgm:spPr/>
      <dgm:t>
        <a:bodyPr/>
        <a:lstStyle/>
        <a:p>
          <a:endParaRPr lang="id-ID"/>
        </a:p>
      </dgm:t>
    </dgm:pt>
    <dgm:pt modelId="{193DE2A8-2AF5-474C-A76F-6710C4D94042}" type="pres">
      <dgm:prSet presAssocID="{1C0AA82E-C15E-4BEA-8749-492378EDFFE6}" presName="spacer"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d-ID"/>
        </a:p>
      </dgm:t>
    </dgm:pt>
    <dgm:pt modelId="{DDD6EF2E-5047-441A-9257-E7E559AA2DAA}" type="pres">
      <dgm:prSet presAssocID="{A6EAA5A6-6367-4BAB-8DEF-78A66E73F303}" presName="parentText" presStyleLbl="node1" presStyleIdx="1" presStyleCnt="3">
        <dgm:presLayoutVars>
          <dgm:chMax val="0"/>
          <dgm:bulletEnabled val="1"/>
        </dgm:presLayoutVars>
      </dgm:prSet>
      <dgm:spPr/>
      <dgm:t>
        <a:bodyPr/>
        <a:lstStyle/>
        <a:p>
          <a:endParaRPr lang="id-ID"/>
        </a:p>
      </dgm:t>
    </dgm:pt>
    <dgm:pt modelId="{7679F036-2AFD-4D3C-A0D3-3CDDD8F61F66}" type="pres">
      <dgm:prSet presAssocID="{66F2FB99-72D0-46F8-AC07-6CD919550B2B}" presName="spacer"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d-ID"/>
        </a:p>
      </dgm:t>
    </dgm:pt>
    <dgm:pt modelId="{03EA22C4-3F58-400F-B91A-675C03D58D5B}" type="pres">
      <dgm:prSet presAssocID="{5BB2ABA6-CF39-4B2F-8961-65F3F2650EEF}" presName="parentText" presStyleLbl="node1" presStyleIdx="2" presStyleCnt="3" custLinFactY="37587" custLinFactNeighborY="100000">
        <dgm:presLayoutVars>
          <dgm:chMax val="0"/>
          <dgm:bulletEnabled val="1"/>
        </dgm:presLayoutVars>
      </dgm:prSet>
      <dgm:spPr/>
      <dgm:t>
        <a:bodyPr/>
        <a:lstStyle/>
        <a:p>
          <a:endParaRPr lang="id-ID"/>
        </a:p>
      </dgm:t>
    </dgm:pt>
  </dgm:ptLst>
  <dgm:cxnLst>
    <dgm:cxn modelId="{16FBE1C7-F8F5-4B7F-8AB6-4D6804FB0FD9}" srcId="{A803B4BE-DEE5-41E8-9BBF-277DF3D8329F}" destId="{A6EAA5A6-6367-4BAB-8DEF-78A66E73F303}" srcOrd="1" destOrd="0" parTransId="{9D6EBA21-50A6-4DD4-A198-C265247519AB}" sibTransId="{66F2FB99-72D0-46F8-AC07-6CD919550B2B}"/>
    <dgm:cxn modelId="{866856FD-622E-4A12-8E77-66152EC68C7A}" type="presOf" srcId="{A803B4BE-DEE5-41E8-9BBF-277DF3D8329F}" destId="{16CC486E-0E28-429C-BD8F-E8E4ED486D31}" srcOrd="0" destOrd="0" presId="urn:microsoft.com/office/officeart/2005/8/layout/vList2"/>
    <dgm:cxn modelId="{3DF4FB23-C47C-434B-8945-12C98FCED042}" srcId="{A803B4BE-DEE5-41E8-9BBF-277DF3D8329F}" destId="{F109C9DB-B018-4BBA-96E9-C8E0358E9A06}" srcOrd="0" destOrd="0" parTransId="{EEBA4286-CA71-4BCB-9BD2-D2FB6C87AB50}" sibTransId="{1C0AA82E-C15E-4BEA-8749-492378EDFFE6}"/>
    <dgm:cxn modelId="{7E626FDF-A8D9-4A94-B812-BAE192783FF0}" type="presOf" srcId="{5BB2ABA6-CF39-4B2F-8961-65F3F2650EEF}" destId="{03EA22C4-3F58-400F-B91A-675C03D58D5B}" srcOrd="0" destOrd="0" presId="urn:microsoft.com/office/officeart/2005/8/layout/vList2"/>
    <dgm:cxn modelId="{F13C4EFB-0732-47D6-8D83-B1FFE9434F06}" srcId="{A803B4BE-DEE5-41E8-9BBF-277DF3D8329F}" destId="{5BB2ABA6-CF39-4B2F-8961-65F3F2650EEF}" srcOrd="2" destOrd="0" parTransId="{E4E48B43-85A8-40B7-B4FF-924C03980A71}" sibTransId="{EF5186BB-9AC1-4FFC-ABD6-C3F75D9880DE}"/>
    <dgm:cxn modelId="{02CE6C3E-35EE-46A9-9D64-254676CF7FC5}" type="presOf" srcId="{A6EAA5A6-6367-4BAB-8DEF-78A66E73F303}" destId="{DDD6EF2E-5047-441A-9257-E7E559AA2DAA}" srcOrd="0" destOrd="0" presId="urn:microsoft.com/office/officeart/2005/8/layout/vList2"/>
    <dgm:cxn modelId="{0F0A2550-78E0-4D24-B2CA-40A1B0A282FF}" type="presOf" srcId="{F109C9DB-B018-4BBA-96E9-C8E0358E9A06}" destId="{0A045FF6-6455-4B98-B8AB-C0E4F2F64CDC}" srcOrd="0" destOrd="0" presId="urn:microsoft.com/office/officeart/2005/8/layout/vList2"/>
    <dgm:cxn modelId="{D998B875-1128-473F-A963-7AF2CB2CBBB4}" type="presParOf" srcId="{16CC486E-0E28-429C-BD8F-E8E4ED486D31}" destId="{0A045FF6-6455-4B98-B8AB-C0E4F2F64CDC}" srcOrd="0" destOrd="0" presId="urn:microsoft.com/office/officeart/2005/8/layout/vList2"/>
    <dgm:cxn modelId="{DC0864DE-BBB9-47F1-83DF-76FF9844147A}" type="presParOf" srcId="{16CC486E-0E28-429C-BD8F-E8E4ED486D31}" destId="{193DE2A8-2AF5-474C-A76F-6710C4D94042}" srcOrd="1" destOrd="0" presId="urn:microsoft.com/office/officeart/2005/8/layout/vList2"/>
    <dgm:cxn modelId="{346C160A-6549-4280-9083-C9B3B2AC4529}" type="presParOf" srcId="{16CC486E-0E28-429C-BD8F-E8E4ED486D31}" destId="{DDD6EF2E-5047-441A-9257-E7E559AA2DAA}" srcOrd="2" destOrd="0" presId="urn:microsoft.com/office/officeart/2005/8/layout/vList2"/>
    <dgm:cxn modelId="{37FA4584-4642-4283-9E58-A5BCCCBBE89B}" type="presParOf" srcId="{16CC486E-0E28-429C-BD8F-E8E4ED486D31}" destId="{7679F036-2AFD-4D3C-A0D3-3CDDD8F61F66}" srcOrd="3" destOrd="0" presId="urn:microsoft.com/office/officeart/2005/8/layout/vList2"/>
    <dgm:cxn modelId="{A197CDA2-6E1F-435B-8E1C-0AD361806AD5}" type="presParOf" srcId="{16CC486E-0E28-429C-BD8F-E8E4ED486D31}" destId="{03EA22C4-3F58-400F-B91A-675C03D58D5B}" srcOrd="4" destOrd="0" presId="urn:microsoft.com/office/officeart/2005/8/layout/vList2"/>
  </dgm:cxnLst>
  <dgm:bg>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35A5E-4F9E-4707-ADE9-F2DCB3FC678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id-ID"/>
        </a:p>
      </dgm:t>
    </dgm:pt>
    <dgm:pt modelId="{3AC9ECFA-87E7-4BAA-BF7D-56119FF78CDF}">
      <dgm:prSet phldrT="[Text]" custT="1">
        <dgm:style>
          <a:lnRef idx="3">
            <a:schemeClr val="lt1"/>
          </a:lnRef>
          <a:fillRef idx="1">
            <a:schemeClr val="dk1"/>
          </a:fillRef>
          <a:effectRef idx="1">
            <a:schemeClr val="dk1"/>
          </a:effectRef>
          <a:fontRef idx="minor">
            <a:schemeClr val="lt1"/>
          </a:fontRef>
        </dgm:style>
      </dgm:prSet>
      <dgm:spPr/>
      <dgm:t>
        <a:bodyPr/>
        <a:lstStyle/>
        <a:p>
          <a:r>
            <a:rPr lang="sv-SE" sz="1800" dirty="0" smtClean="0"/>
            <a:t>a.</a:t>
          </a:r>
          <a:r>
            <a:rPr lang="id-ID" sz="1800" dirty="0" smtClean="0"/>
            <a:t>    </a:t>
          </a:r>
          <a:r>
            <a:rPr lang="sv-SE" sz="1800" dirty="0" smtClean="0"/>
            <a:t>Arahkan penunjuk mouse pada huruf sebelah kanan dari kolom yang</a:t>
          </a:r>
          <a:r>
            <a:rPr lang="id-ID" sz="1800" dirty="0" smtClean="0"/>
            <a:t>               akan diubah. </a:t>
          </a:r>
        </a:p>
        <a:p>
          <a:r>
            <a:rPr lang="id-ID" sz="1800" dirty="0" smtClean="0"/>
            <a:t>Misalkan Kolom B, letakkan penunjuk m ouse disebelah kanan dari huruf B tersebut, sehingga penunjuk mouse berubah menjadi tanda  panah dua arah.</a:t>
          </a:r>
          <a:endParaRPr lang="id-ID" sz="800" dirty="0"/>
        </a:p>
      </dgm:t>
    </dgm:pt>
    <dgm:pt modelId="{205A67D2-3F28-4417-ADDA-864B4515D959}" type="parTrans" cxnId="{6992D487-76E8-4A4C-B679-77E84559B5F7}">
      <dgm:prSet/>
      <dgm:spPr/>
      <dgm:t>
        <a:bodyPr/>
        <a:lstStyle/>
        <a:p>
          <a:endParaRPr lang="id-ID"/>
        </a:p>
      </dgm:t>
    </dgm:pt>
    <dgm:pt modelId="{7E56F393-7D3F-4368-B554-972100550C52}" type="sibTrans" cxnId="{6992D487-76E8-4A4C-B679-77E84559B5F7}">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66C89E15-6D1D-45F7-A4D9-95F90668E490}">
      <dgm:prSet phldrT="[Text]" custT="1">
        <dgm:style>
          <a:lnRef idx="3">
            <a:schemeClr val="lt1"/>
          </a:lnRef>
          <a:fillRef idx="1">
            <a:schemeClr val="dk1"/>
          </a:fillRef>
          <a:effectRef idx="1">
            <a:schemeClr val="dk1"/>
          </a:effectRef>
          <a:fontRef idx="minor">
            <a:schemeClr val="lt1"/>
          </a:fontRef>
        </dgm:style>
      </dgm:prSet>
      <dgm:spPr/>
      <dgm:t>
        <a:bodyPr/>
        <a:lstStyle/>
        <a:p>
          <a:pPr algn="ctr"/>
          <a:r>
            <a:rPr lang="id-ID" sz="1800" dirty="0" smtClean="0"/>
            <a:t>b.    Klik dua kali pada kondisi penunjuk mouse seperti itu. </a:t>
          </a:r>
        </a:p>
        <a:p>
          <a:pPr algn="ctr"/>
          <a:r>
            <a:rPr lang="id-ID" sz="1800" dirty="0" smtClean="0"/>
            <a:t>Ingat : data telah ada pada kolom tersebut sebelumnya. </a:t>
          </a:r>
        </a:p>
        <a:p>
          <a:pPr algn="ctr"/>
          <a:r>
            <a:rPr lang="id-ID" sz="1800" dirty="0" smtClean="0"/>
            <a:t>Dengan perintah ini otomatis lebar kolom akan disesuaikan dengan data yang terpanjang.</a:t>
          </a:r>
          <a:endParaRPr lang="id-ID" sz="800" dirty="0"/>
        </a:p>
      </dgm:t>
    </dgm:pt>
    <dgm:pt modelId="{514BC802-C55E-4ACD-A2A8-F391AC175CC8}" type="parTrans" cxnId="{996AE68B-0DFB-4606-B978-8011CEC4AFEF}">
      <dgm:prSet/>
      <dgm:spPr/>
      <dgm:t>
        <a:bodyPr/>
        <a:lstStyle/>
        <a:p>
          <a:endParaRPr lang="id-ID"/>
        </a:p>
      </dgm:t>
    </dgm:pt>
    <dgm:pt modelId="{BBB2FB69-036D-4B6D-B0F1-66944EC1FB20}" type="sibTrans" cxnId="{996AE68B-0DFB-4606-B978-8011CEC4AFEF}">
      <dgm:prSet/>
      <dgm:spPr/>
      <dgm:t>
        <a:bodyPr/>
        <a:lstStyle/>
        <a:p>
          <a:endParaRPr lang="id-ID"/>
        </a:p>
      </dgm:t>
    </dgm:pt>
    <dgm:pt modelId="{1915C14F-7239-47D5-B468-7A472620B940}">
      <dgm:prSet phldrT="[Text]" custT="1">
        <dgm:style>
          <a:lnRef idx="3">
            <a:schemeClr val="lt1"/>
          </a:lnRef>
          <a:fillRef idx="1">
            <a:schemeClr val="dk1"/>
          </a:fillRef>
          <a:effectRef idx="1">
            <a:schemeClr val="dk1"/>
          </a:effectRef>
          <a:fontRef idx="minor">
            <a:schemeClr val="lt1"/>
          </a:fontRef>
        </dgm:style>
      </dgm:prSet>
      <dgm:spPr/>
      <dgm:t>
        <a:bodyPr/>
        <a:lstStyle/>
        <a:p>
          <a:pPr algn="ctr"/>
          <a:r>
            <a:rPr lang="id-ID" sz="1800" dirty="0" smtClean="0"/>
            <a:t>3.   Mengubah Lebar Kolom Agar Sesuai Dengan Panjang Data Kita juga dapat mengatur agar lebar kolom berubah otomatis sesuai dengan 	panjang data pada kolom tersebut, hal ini dapat dilakukan dengan cara ;</a:t>
          </a:r>
          <a:endParaRPr lang="id-ID" sz="1800" dirty="0"/>
        </a:p>
      </dgm:t>
    </dgm:pt>
    <dgm:pt modelId="{65C78A56-CBD8-4DFA-AAF5-E8A3996B2ADA}" type="sibTrans" cxnId="{39305E7C-5BE5-4001-A375-4D573C4F5223}">
      <dgm:prSet/>
      <dgm:spPr>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id-ID"/>
        </a:p>
      </dgm:t>
    </dgm:pt>
    <dgm:pt modelId="{2E7D0660-C1CD-4EC3-BD21-1533EEE633A2}" type="parTrans" cxnId="{39305E7C-5BE5-4001-A375-4D573C4F5223}">
      <dgm:prSet/>
      <dgm:spPr/>
      <dgm:t>
        <a:bodyPr/>
        <a:lstStyle/>
        <a:p>
          <a:endParaRPr lang="id-ID"/>
        </a:p>
      </dgm:t>
    </dgm:pt>
    <dgm:pt modelId="{F22F5C18-63B4-4499-B506-0EA31A9A93E5}" type="pres">
      <dgm:prSet presAssocID="{45235A5E-4F9E-4707-ADE9-F2DCB3FC678F}" presName="diagram" presStyleCnt="0">
        <dgm:presLayoutVars>
          <dgm:dir/>
          <dgm:resizeHandles val="exact"/>
        </dgm:presLayoutVars>
      </dgm:prSet>
      <dgm:spPr/>
      <dgm:t>
        <a:bodyPr/>
        <a:lstStyle/>
        <a:p>
          <a:endParaRPr lang="id-ID"/>
        </a:p>
      </dgm:t>
    </dgm:pt>
    <dgm:pt modelId="{3EDE422A-636D-4511-97FB-20189493C05A}" type="pres">
      <dgm:prSet presAssocID="{1915C14F-7239-47D5-B468-7A472620B940}" presName="node" presStyleLbl="node1" presStyleIdx="0" presStyleCnt="3" custScaleY="155800">
        <dgm:presLayoutVars>
          <dgm:bulletEnabled val="1"/>
        </dgm:presLayoutVars>
      </dgm:prSet>
      <dgm:spPr/>
      <dgm:t>
        <a:bodyPr/>
        <a:lstStyle/>
        <a:p>
          <a:endParaRPr lang="id-ID"/>
        </a:p>
      </dgm:t>
    </dgm:pt>
    <dgm:pt modelId="{CA8EE690-9DE7-41BF-A3D0-208D39A376FC}" type="pres">
      <dgm:prSet presAssocID="{65C78A56-CBD8-4DFA-AAF5-E8A3996B2ADA}" presName="sibTrans" presStyleLbl="sibTrans2D1" presStyleIdx="0" presStyleCnt="2"/>
      <dgm:spPr/>
      <dgm:t>
        <a:bodyPr/>
        <a:lstStyle/>
        <a:p>
          <a:endParaRPr lang="id-ID"/>
        </a:p>
      </dgm:t>
    </dgm:pt>
    <dgm:pt modelId="{8EFF9D22-BB9C-42C9-861E-FB1FEFD651B9}" type="pres">
      <dgm:prSet presAssocID="{65C78A56-CBD8-4DFA-AAF5-E8A3996B2ADA}" presName="connectorText" presStyleLbl="sibTrans2D1" presStyleIdx="0" presStyleCnt="2"/>
      <dgm:spPr/>
      <dgm:t>
        <a:bodyPr/>
        <a:lstStyle/>
        <a:p>
          <a:endParaRPr lang="id-ID"/>
        </a:p>
      </dgm:t>
    </dgm:pt>
    <dgm:pt modelId="{7F74C16B-8D36-4FF0-8E5C-45BC9CC53A44}" type="pres">
      <dgm:prSet presAssocID="{3AC9ECFA-87E7-4BAA-BF7D-56119FF78CDF}" presName="node" presStyleLbl="node1" presStyleIdx="1" presStyleCnt="3" custScaleX="127261" custScaleY="187846">
        <dgm:presLayoutVars>
          <dgm:bulletEnabled val="1"/>
        </dgm:presLayoutVars>
      </dgm:prSet>
      <dgm:spPr/>
      <dgm:t>
        <a:bodyPr/>
        <a:lstStyle/>
        <a:p>
          <a:endParaRPr lang="id-ID"/>
        </a:p>
      </dgm:t>
    </dgm:pt>
    <dgm:pt modelId="{2283732E-A032-466B-9853-AF11E133ADF5}" type="pres">
      <dgm:prSet presAssocID="{7E56F393-7D3F-4368-B554-972100550C52}" presName="sibTrans" presStyleLbl="sibTrans2D1" presStyleIdx="1" presStyleCnt="2"/>
      <dgm:spPr/>
      <dgm:t>
        <a:bodyPr/>
        <a:lstStyle/>
        <a:p>
          <a:endParaRPr lang="id-ID"/>
        </a:p>
      </dgm:t>
    </dgm:pt>
    <dgm:pt modelId="{30429D08-13DB-4A97-8488-BA9A8DD3A504}" type="pres">
      <dgm:prSet presAssocID="{7E56F393-7D3F-4368-B554-972100550C52}" presName="connectorText" presStyleLbl="sibTrans2D1" presStyleIdx="1" presStyleCnt="2"/>
      <dgm:spPr/>
      <dgm:t>
        <a:bodyPr/>
        <a:lstStyle/>
        <a:p>
          <a:endParaRPr lang="id-ID"/>
        </a:p>
      </dgm:t>
    </dgm:pt>
    <dgm:pt modelId="{B4E04384-659E-4DE2-B20D-31B17F04A0E8}" type="pres">
      <dgm:prSet presAssocID="{66C89E15-6D1D-45F7-A4D9-95F90668E490}" presName="node" presStyleLbl="node1" presStyleIdx="2" presStyleCnt="3" custScaleX="153207" custLinFactX="-16333" custLinFactNeighborX="-100000">
        <dgm:presLayoutVars>
          <dgm:bulletEnabled val="1"/>
        </dgm:presLayoutVars>
      </dgm:prSet>
      <dgm:spPr/>
      <dgm:t>
        <a:bodyPr/>
        <a:lstStyle/>
        <a:p>
          <a:endParaRPr lang="id-ID"/>
        </a:p>
      </dgm:t>
    </dgm:pt>
  </dgm:ptLst>
  <dgm:cxnLst>
    <dgm:cxn modelId="{D3E61A18-B0AE-4215-99EA-964E7EFD7904}" type="presOf" srcId="{65C78A56-CBD8-4DFA-AAF5-E8A3996B2ADA}" destId="{CA8EE690-9DE7-41BF-A3D0-208D39A376FC}" srcOrd="0" destOrd="0" presId="urn:microsoft.com/office/officeart/2005/8/layout/process5"/>
    <dgm:cxn modelId="{996AE68B-0DFB-4606-B978-8011CEC4AFEF}" srcId="{45235A5E-4F9E-4707-ADE9-F2DCB3FC678F}" destId="{66C89E15-6D1D-45F7-A4D9-95F90668E490}" srcOrd="2" destOrd="0" parTransId="{514BC802-C55E-4ACD-A2A8-F391AC175CC8}" sibTransId="{BBB2FB69-036D-4B6D-B0F1-66944EC1FB20}"/>
    <dgm:cxn modelId="{210CAE31-AFAD-4296-ABB3-5C447B3617F6}" type="presOf" srcId="{1915C14F-7239-47D5-B468-7A472620B940}" destId="{3EDE422A-636D-4511-97FB-20189493C05A}" srcOrd="0" destOrd="0" presId="urn:microsoft.com/office/officeart/2005/8/layout/process5"/>
    <dgm:cxn modelId="{B75A9E81-5BB8-4B36-9888-66D134808EA4}" type="presOf" srcId="{3AC9ECFA-87E7-4BAA-BF7D-56119FF78CDF}" destId="{7F74C16B-8D36-4FF0-8E5C-45BC9CC53A44}" srcOrd="0" destOrd="0" presId="urn:microsoft.com/office/officeart/2005/8/layout/process5"/>
    <dgm:cxn modelId="{39305E7C-5BE5-4001-A375-4D573C4F5223}" srcId="{45235A5E-4F9E-4707-ADE9-F2DCB3FC678F}" destId="{1915C14F-7239-47D5-B468-7A472620B940}" srcOrd="0" destOrd="0" parTransId="{2E7D0660-C1CD-4EC3-BD21-1533EEE633A2}" sibTransId="{65C78A56-CBD8-4DFA-AAF5-E8A3996B2ADA}"/>
    <dgm:cxn modelId="{3278FA5F-7243-4668-87D4-BCCD461BBD3D}" type="presOf" srcId="{66C89E15-6D1D-45F7-A4D9-95F90668E490}" destId="{B4E04384-659E-4DE2-B20D-31B17F04A0E8}" srcOrd="0" destOrd="0" presId="urn:microsoft.com/office/officeart/2005/8/layout/process5"/>
    <dgm:cxn modelId="{956B4487-9001-4A3F-B6EE-0E757FD7E256}" type="presOf" srcId="{7E56F393-7D3F-4368-B554-972100550C52}" destId="{2283732E-A032-466B-9853-AF11E133ADF5}" srcOrd="0" destOrd="0" presId="urn:microsoft.com/office/officeart/2005/8/layout/process5"/>
    <dgm:cxn modelId="{E3B6026B-A0CD-4609-8C84-D1D35698BF01}" type="presOf" srcId="{65C78A56-CBD8-4DFA-AAF5-E8A3996B2ADA}" destId="{8EFF9D22-BB9C-42C9-861E-FB1FEFD651B9}" srcOrd="1" destOrd="0" presId="urn:microsoft.com/office/officeart/2005/8/layout/process5"/>
    <dgm:cxn modelId="{0EB03031-BDD5-4CFB-A560-06FFC2558D02}" type="presOf" srcId="{45235A5E-4F9E-4707-ADE9-F2DCB3FC678F}" destId="{F22F5C18-63B4-4499-B506-0EA31A9A93E5}" srcOrd="0" destOrd="0" presId="urn:microsoft.com/office/officeart/2005/8/layout/process5"/>
    <dgm:cxn modelId="{7788D953-349F-49AD-A58E-8142B6EB816F}" type="presOf" srcId="{7E56F393-7D3F-4368-B554-972100550C52}" destId="{30429D08-13DB-4A97-8488-BA9A8DD3A504}" srcOrd="1" destOrd="0" presId="urn:microsoft.com/office/officeart/2005/8/layout/process5"/>
    <dgm:cxn modelId="{6992D487-76E8-4A4C-B679-77E84559B5F7}" srcId="{45235A5E-4F9E-4707-ADE9-F2DCB3FC678F}" destId="{3AC9ECFA-87E7-4BAA-BF7D-56119FF78CDF}" srcOrd="1" destOrd="0" parTransId="{205A67D2-3F28-4417-ADDA-864B4515D959}" sibTransId="{7E56F393-7D3F-4368-B554-972100550C52}"/>
    <dgm:cxn modelId="{C69A2BC3-0C25-4BE5-B463-7AAD3814EFCE}" type="presParOf" srcId="{F22F5C18-63B4-4499-B506-0EA31A9A93E5}" destId="{3EDE422A-636D-4511-97FB-20189493C05A}" srcOrd="0" destOrd="0" presId="urn:microsoft.com/office/officeart/2005/8/layout/process5"/>
    <dgm:cxn modelId="{66060520-5AAF-4B72-84A8-81D293CA1622}" type="presParOf" srcId="{F22F5C18-63B4-4499-B506-0EA31A9A93E5}" destId="{CA8EE690-9DE7-41BF-A3D0-208D39A376FC}" srcOrd="1" destOrd="0" presId="urn:microsoft.com/office/officeart/2005/8/layout/process5"/>
    <dgm:cxn modelId="{55651CAC-D773-4D18-9E73-1BFFD00EF942}" type="presParOf" srcId="{CA8EE690-9DE7-41BF-A3D0-208D39A376FC}" destId="{8EFF9D22-BB9C-42C9-861E-FB1FEFD651B9}" srcOrd="0" destOrd="0" presId="urn:microsoft.com/office/officeart/2005/8/layout/process5"/>
    <dgm:cxn modelId="{739F8089-285A-4CC6-A229-7421CFC837BB}" type="presParOf" srcId="{F22F5C18-63B4-4499-B506-0EA31A9A93E5}" destId="{7F74C16B-8D36-4FF0-8E5C-45BC9CC53A44}" srcOrd="2" destOrd="0" presId="urn:microsoft.com/office/officeart/2005/8/layout/process5"/>
    <dgm:cxn modelId="{0E1C5CC1-E875-4757-8A0D-F5C352B321F2}" type="presParOf" srcId="{F22F5C18-63B4-4499-B506-0EA31A9A93E5}" destId="{2283732E-A032-466B-9853-AF11E133ADF5}" srcOrd="3" destOrd="0" presId="urn:microsoft.com/office/officeart/2005/8/layout/process5"/>
    <dgm:cxn modelId="{8B0530E9-3FAA-4FC6-95EA-92334C97BCED}" type="presParOf" srcId="{2283732E-A032-466B-9853-AF11E133ADF5}" destId="{30429D08-13DB-4A97-8488-BA9A8DD3A504}" srcOrd="0" destOrd="0" presId="urn:microsoft.com/office/officeart/2005/8/layout/process5"/>
    <dgm:cxn modelId="{07F5FB93-5E94-49EA-88DB-9195C6223156}" type="presParOf" srcId="{F22F5C18-63B4-4499-B506-0EA31A9A93E5}" destId="{B4E04384-659E-4DE2-B20D-31B17F04A0E8}" srcOrd="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F1E60E-6610-481F-B8A9-96039E249FC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d-ID"/>
        </a:p>
      </dgm:t>
    </dgm:pt>
    <dgm:pt modelId="{84033368-FC03-467E-AA80-2375B3D37BD9}">
      <dgm:prSet phldrT="[Tex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7800000"/>
          </a:lightRig>
        </a:scene3d>
        <a:sp3d>
          <a:bevelT w="139700" h="139700"/>
        </a:sp3d>
      </dgm:spPr>
      <dgm:t>
        <a:bodyPr/>
        <a:lstStyle/>
        <a:p>
          <a:pPr algn="just"/>
          <a:r>
            <a:rPr lang="id-ID" dirty="0" smtClean="0"/>
            <a:t>1.   Pilih dan klik menu File, New atau tekan Ctrl+N, sehingga muncul kotak dialog membuka lembar kerja.</a:t>
          </a:r>
          <a:endParaRPr lang="id-ID" dirty="0"/>
        </a:p>
      </dgm:t>
    </dgm:pt>
    <dgm:pt modelId="{409DD3C0-48BA-4F14-B6E3-9408D9DB5707}" type="parTrans" cxnId="{F922A402-A853-42EB-8707-92202A17410A}">
      <dgm:prSet/>
      <dgm:spPr/>
      <dgm:t>
        <a:bodyPr/>
        <a:lstStyle/>
        <a:p>
          <a:endParaRPr lang="id-ID"/>
        </a:p>
      </dgm:t>
    </dgm:pt>
    <dgm:pt modelId="{FF88163F-8A64-4802-89E9-C2F7897A5BE5}" type="sibTrans" cxnId="{F922A402-A853-42EB-8707-92202A17410A}">
      <dgm:prSet/>
      <dgm:spPr/>
      <dgm:t>
        <a:bodyPr/>
        <a:lstStyle/>
        <a:p>
          <a:endParaRPr lang="id-ID"/>
        </a:p>
      </dgm:t>
    </dgm:pt>
    <dgm:pt modelId="{A69CFF45-E53D-46A8-A7B6-05A1B267B0D1}">
      <dgm:prSet phldrT="[Tex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7800000"/>
          </a:lightRig>
        </a:scene3d>
        <a:sp3d>
          <a:bevelT w="139700" h="139700"/>
        </a:sp3d>
      </dgm:spPr>
      <dgm:t>
        <a:bodyPr/>
        <a:lstStyle/>
        <a:p>
          <a:pPr algn="just" rtl="0"/>
          <a:r>
            <a:rPr lang="id-ID" dirty="0" smtClean="0"/>
            <a:t>2.  Pada kotak dialog tersebut, klik Tab General dan pilih icon workbook.</a:t>
          </a:r>
          <a:endParaRPr lang="id-ID" dirty="0"/>
        </a:p>
      </dgm:t>
    </dgm:pt>
    <dgm:pt modelId="{82E9C3D2-70DB-4DE1-9099-FAF2E30A1D71}" type="parTrans" cxnId="{AB4CF9D4-A186-42FE-9CAC-3414D4238D40}">
      <dgm:prSet/>
      <dgm:spPr/>
      <dgm:t>
        <a:bodyPr/>
        <a:lstStyle/>
        <a:p>
          <a:endParaRPr lang="id-ID"/>
        </a:p>
      </dgm:t>
    </dgm:pt>
    <dgm:pt modelId="{579623E9-6C44-43FD-8EE3-E8123DC3BA30}" type="sibTrans" cxnId="{AB4CF9D4-A186-42FE-9CAC-3414D4238D40}">
      <dgm:prSet/>
      <dgm:spPr/>
      <dgm:t>
        <a:bodyPr/>
        <a:lstStyle/>
        <a:p>
          <a:endParaRPr lang="id-ID"/>
        </a:p>
      </dgm:t>
    </dgm:pt>
    <dgm:pt modelId="{5413FE0E-5947-428A-987F-E1DFA8D4CD58}">
      <dgm:prSet/>
      <dgm:spPr>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7800000"/>
          </a:lightRig>
        </a:scene3d>
        <a:sp3d>
          <a:bevelT w="139700" h="139700"/>
        </a:sp3d>
      </dgm:spPr>
      <dgm:t>
        <a:bodyPr/>
        <a:lstStyle/>
        <a:p>
          <a:pPr algn="l"/>
          <a:r>
            <a:rPr lang="id-ID" dirty="0" smtClean="0"/>
            <a:t>3.    Klik OK untuk menutup kotak dialog ini.</a:t>
          </a:r>
          <a:endParaRPr lang="id-ID" dirty="0"/>
        </a:p>
      </dgm:t>
    </dgm:pt>
    <dgm:pt modelId="{115075D9-C296-47E3-8025-6DED274E8F6A}" type="parTrans" cxnId="{BE0084B1-3C1C-47C0-BF32-812EE995703B}">
      <dgm:prSet/>
      <dgm:spPr/>
      <dgm:t>
        <a:bodyPr/>
        <a:lstStyle/>
        <a:p>
          <a:endParaRPr lang="id-ID"/>
        </a:p>
      </dgm:t>
    </dgm:pt>
    <dgm:pt modelId="{8C0B1949-CB60-4E96-B186-FDC33B835C7D}" type="sibTrans" cxnId="{BE0084B1-3C1C-47C0-BF32-812EE995703B}">
      <dgm:prSet/>
      <dgm:spPr/>
      <dgm:t>
        <a:bodyPr/>
        <a:lstStyle/>
        <a:p>
          <a:endParaRPr lang="id-ID"/>
        </a:p>
      </dgm:t>
    </dgm:pt>
    <dgm:pt modelId="{85976CF8-C1DC-4687-BF57-F0872447A0A5}">
      <dgm:prSet phldrT="[Text]"/>
      <dgm:spPr>
        <a:solidFill>
          <a:srgbClr val="00B050"/>
        </a:solidFill>
        <a:ln>
          <a:noFill/>
        </a:ln>
        <a:effectLst/>
        <a:scene3d>
          <a:camera prst="orthographicFront">
            <a:rot lat="0" lon="0" rev="0"/>
          </a:camera>
          <a:lightRig rig="contrasting" dir="t">
            <a:rot lat="0" lon="0" rev="7800000"/>
          </a:lightRig>
        </a:scene3d>
        <a:sp3d>
          <a:bevelT w="139700" h="139700"/>
        </a:sp3d>
      </dgm:spPr>
      <dgm:t>
        <a:bodyPr/>
        <a:lstStyle/>
        <a:p>
          <a:r>
            <a:rPr lang="sv-SE" dirty="0" smtClean="0"/>
            <a:t>Membuka lembar kerja baru dapat dilakukan seperti berikut ;</a:t>
          </a:r>
          <a:endParaRPr lang="id-ID" dirty="0"/>
        </a:p>
      </dgm:t>
    </dgm:pt>
    <dgm:pt modelId="{04ECF481-2BFC-41FD-9184-4BC226B5AF31}" type="sibTrans" cxnId="{4EDAA1AF-BED0-4CD3-BCA9-70598B8871FB}">
      <dgm:prSet/>
      <dgm:spPr/>
      <dgm:t>
        <a:bodyPr/>
        <a:lstStyle/>
        <a:p>
          <a:endParaRPr lang="id-ID"/>
        </a:p>
      </dgm:t>
    </dgm:pt>
    <dgm:pt modelId="{62E17B94-995A-4B93-B5EB-5AAB2714F467}" type="parTrans" cxnId="{4EDAA1AF-BED0-4CD3-BCA9-70598B8871FB}">
      <dgm:prSet/>
      <dgm:spPr/>
      <dgm:t>
        <a:bodyPr/>
        <a:lstStyle/>
        <a:p>
          <a:endParaRPr lang="id-ID"/>
        </a:p>
      </dgm:t>
    </dgm:pt>
    <dgm:pt modelId="{B0B3231F-D953-4AAD-A7C3-D0A68ADB45C9}" type="pres">
      <dgm:prSet presAssocID="{D2F1E60E-6610-481F-B8A9-96039E249FC4}" presName="diagram" presStyleCnt="0">
        <dgm:presLayoutVars>
          <dgm:chPref val="1"/>
          <dgm:dir/>
          <dgm:animOne val="branch"/>
          <dgm:animLvl val="lvl"/>
          <dgm:resizeHandles/>
        </dgm:presLayoutVars>
      </dgm:prSet>
      <dgm:spPr/>
      <dgm:t>
        <a:bodyPr/>
        <a:lstStyle/>
        <a:p>
          <a:endParaRPr lang="id-ID"/>
        </a:p>
      </dgm:t>
    </dgm:pt>
    <dgm:pt modelId="{7C22C27D-3995-4124-AF6B-CD408CE60554}" type="pres">
      <dgm:prSet presAssocID="{85976CF8-C1DC-4687-BF57-F0872447A0A5}" presName="root" presStyleCnt="0"/>
      <dgm:spPr/>
    </dgm:pt>
    <dgm:pt modelId="{3AF2F1CF-75B0-4DD8-9A49-C24DF729024E}" type="pres">
      <dgm:prSet presAssocID="{85976CF8-C1DC-4687-BF57-F0872447A0A5}" presName="rootComposite" presStyleCnt="0"/>
      <dgm:spPr/>
    </dgm:pt>
    <dgm:pt modelId="{CB3FC4CE-2710-4A41-9D24-37A0614D6A3D}" type="pres">
      <dgm:prSet presAssocID="{85976CF8-C1DC-4687-BF57-F0872447A0A5}" presName="rootText" presStyleLbl="node1" presStyleIdx="0" presStyleCnt="1" custScaleX="206452" custLinFactNeighborX="-3235"/>
      <dgm:spPr/>
      <dgm:t>
        <a:bodyPr/>
        <a:lstStyle/>
        <a:p>
          <a:endParaRPr lang="id-ID"/>
        </a:p>
      </dgm:t>
    </dgm:pt>
    <dgm:pt modelId="{0CF1C6E3-37E2-4B98-87FB-386062360193}" type="pres">
      <dgm:prSet presAssocID="{85976CF8-C1DC-4687-BF57-F0872447A0A5}" presName="rootConnector" presStyleLbl="node1" presStyleIdx="0" presStyleCnt="1"/>
      <dgm:spPr/>
      <dgm:t>
        <a:bodyPr/>
        <a:lstStyle/>
        <a:p>
          <a:endParaRPr lang="id-ID"/>
        </a:p>
      </dgm:t>
    </dgm:pt>
    <dgm:pt modelId="{9ACEFA16-EDE6-44AA-8C5E-90DCCF63C348}" type="pres">
      <dgm:prSet presAssocID="{85976CF8-C1DC-4687-BF57-F0872447A0A5}" presName="childShape" presStyleCnt="0"/>
      <dgm:spPr/>
    </dgm:pt>
    <dgm:pt modelId="{0E921A5E-F52E-4ADC-8FD0-129A92C03AF0}" type="pres">
      <dgm:prSet presAssocID="{409DD3C0-48BA-4F14-B6E3-9408D9DB5707}" presName="Name13" presStyleLbl="parChTrans1D2" presStyleIdx="0" presStyleCnt="3"/>
      <dgm:spPr/>
      <dgm:t>
        <a:bodyPr/>
        <a:lstStyle/>
        <a:p>
          <a:endParaRPr lang="id-ID"/>
        </a:p>
      </dgm:t>
    </dgm:pt>
    <dgm:pt modelId="{3C3BCD6A-88D4-4C6C-8F84-39A1E7EF65E2}" type="pres">
      <dgm:prSet presAssocID="{84033368-FC03-467E-AA80-2375B3D37BD9}" presName="childText" presStyleLbl="bgAcc1" presStyleIdx="0" presStyleCnt="3" custScaleX="167403">
        <dgm:presLayoutVars>
          <dgm:bulletEnabled val="1"/>
        </dgm:presLayoutVars>
      </dgm:prSet>
      <dgm:spPr/>
      <dgm:t>
        <a:bodyPr/>
        <a:lstStyle/>
        <a:p>
          <a:endParaRPr lang="id-ID"/>
        </a:p>
      </dgm:t>
    </dgm:pt>
    <dgm:pt modelId="{883C989E-1CF6-466D-A171-D62EB2E72248}" type="pres">
      <dgm:prSet presAssocID="{82E9C3D2-70DB-4DE1-9099-FAF2E30A1D71}" presName="Name13" presStyleLbl="parChTrans1D2" presStyleIdx="1" presStyleCnt="3"/>
      <dgm:spPr/>
      <dgm:t>
        <a:bodyPr/>
        <a:lstStyle/>
        <a:p>
          <a:endParaRPr lang="id-ID"/>
        </a:p>
      </dgm:t>
    </dgm:pt>
    <dgm:pt modelId="{58AAE09E-FEC0-41EA-9E34-65370845B8E7}" type="pres">
      <dgm:prSet presAssocID="{A69CFF45-E53D-46A8-A7B6-05A1B267B0D1}" presName="childText" presStyleLbl="bgAcc1" presStyleIdx="1" presStyleCnt="3" custScaleX="164431" custLinFactNeighborX="-861" custLinFactNeighborY="25">
        <dgm:presLayoutVars>
          <dgm:bulletEnabled val="1"/>
        </dgm:presLayoutVars>
      </dgm:prSet>
      <dgm:spPr/>
      <dgm:t>
        <a:bodyPr/>
        <a:lstStyle/>
        <a:p>
          <a:endParaRPr lang="id-ID"/>
        </a:p>
      </dgm:t>
    </dgm:pt>
    <dgm:pt modelId="{54F3C316-8810-49BC-A7C1-EF5843DDB744}" type="pres">
      <dgm:prSet presAssocID="{115075D9-C296-47E3-8025-6DED274E8F6A}" presName="Name13" presStyleLbl="parChTrans1D2" presStyleIdx="2" presStyleCnt="3"/>
      <dgm:spPr/>
      <dgm:t>
        <a:bodyPr/>
        <a:lstStyle/>
        <a:p>
          <a:endParaRPr lang="id-ID"/>
        </a:p>
      </dgm:t>
    </dgm:pt>
    <dgm:pt modelId="{9DC231DD-585D-4035-9580-9D15BB1EEFD3}" type="pres">
      <dgm:prSet presAssocID="{5413FE0E-5947-428A-987F-E1DFA8D4CD58}" presName="childText" presStyleLbl="bgAcc1" presStyleIdx="2" presStyleCnt="3" custScaleX="164431">
        <dgm:presLayoutVars>
          <dgm:bulletEnabled val="1"/>
        </dgm:presLayoutVars>
      </dgm:prSet>
      <dgm:spPr/>
      <dgm:t>
        <a:bodyPr/>
        <a:lstStyle/>
        <a:p>
          <a:endParaRPr lang="id-ID"/>
        </a:p>
      </dgm:t>
    </dgm:pt>
  </dgm:ptLst>
  <dgm:cxnLst>
    <dgm:cxn modelId="{AB4CF9D4-A186-42FE-9CAC-3414D4238D40}" srcId="{85976CF8-C1DC-4687-BF57-F0872447A0A5}" destId="{A69CFF45-E53D-46A8-A7B6-05A1B267B0D1}" srcOrd="1" destOrd="0" parTransId="{82E9C3D2-70DB-4DE1-9099-FAF2E30A1D71}" sibTransId="{579623E9-6C44-43FD-8EE3-E8123DC3BA30}"/>
    <dgm:cxn modelId="{0E20074B-A2D5-40BC-B052-AE281AB75066}" type="presOf" srcId="{84033368-FC03-467E-AA80-2375B3D37BD9}" destId="{3C3BCD6A-88D4-4C6C-8F84-39A1E7EF65E2}" srcOrd="0" destOrd="0" presId="urn:microsoft.com/office/officeart/2005/8/layout/hierarchy3"/>
    <dgm:cxn modelId="{F922A402-A853-42EB-8707-92202A17410A}" srcId="{85976CF8-C1DC-4687-BF57-F0872447A0A5}" destId="{84033368-FC03-467E-AA80-2375B3D37BD9}" srcOrd="0" destOrd="0" parTransId="{409DD3C0-48BA-4F14-B6E3-9408D9DB5707}" sibTransId="{FF88163F-8A64-4802-89E9-C2F7897A5BE5}"/>
    <dgm:cxn modelId="{F9BDA000-A6CE-4FF3-91F3-5D38FBB02DAF}" type="presOf" srcId="{D2F1E60E-6610-481F-B8A9-96039E249FC4}" destId="{B0B3231F-D953-4AAD-A7C3-D0A68ADB45C9}" srcOrd="0" destOrd="0" presId="urn:microsoft.com/office/officeart/2005/8/layout/hierarchy3"/>
    <dgm:cxn modelId="{6C5FDC6D-B90E-4D37-8FA1-3299895AAB82}" type="presOf" srcId="{85976CF8-C1DC-4687-BF57-F0872447A0A5}" destId="{CB3FC4CE-2710-4A41-9D24-37A0614D6A3D}" srcOrd="0" destOrd="0" presId="urn:microsoft.com/office/officeart/2005/8/layout/hierarchy3"/>
    <dgm:cxn modelId="{BA791ED5-0D0B-4FD2-B83A-BE56F81A6C82}" type="presOf" srcId="{85976CF8-C1DC-4687-BF57-F0872447A0A5}" destId="{0CF1C6E3-37E2-4B98-87FB-386062360193}" srcOrd="1" destOrd="0" presId="urn:microsoft.com/office/officeart/2005/8/layout/hierarchy3"/>
    <dgm:cxn modelId="{CB6D3943-9FCB-4C9F-870F-1A60603C3636}" type="presOf" srcId="{82E9C3D2-70DB-4DE1-9099-FAF2E30A1D71}" destId="{883C989E-1CF6-466D-A171-D62EB2E72248}" srcOrd="0" destOrd="0" presId="urn:microsoft.com/office/officeart/2005/8/layout/hierarchy3"/>
    <dgm:cxn modelId="{DFCC27BA-5ECD-4CC1-B0F8-3F4245273C2C}" type="presOf" srcId="{A69CFF45-E53D-46A8-A7B6-05A1B267B0D1}" destId="{58AAE09E-FEC0-41EA-9E34-65370845B8E7}" srcOrd="0" destOrd="0" presId="urn:microsoft.com/office/officeart/2005/8/layout/hierarchy3"/>
    <dgm:cxn modelId="{BE0084B1-3C1C-47C0-BF32-812EE995703B}" srcId="{85976CF8-C1DC-4687-BF57-F0872447A0A5}" destId="{5413FE0E-5947-428A-987F-E1DFA8D4CD58}" srcOrd="2" destOrd="0" parTransId="{115075D9-C296-47E3-8025-6DED274E8F6A}" sibTransId="{8C0B1949-CB60-4E96-B186-FDC33B835C7D}"/>
    <dgm:cxn modelId="{4EDAA1AF-BED0-4CD3-BCA9-70598B8871FB}" srcId="{D2F1E60E-6610-481F-B8A9-96039E249FC4}" destId="{85976CF8-C1DC-4687-BF57-F0872447A0A5}" srcOrd="0" destOrd="0" parTransId="{62E17B94-995A-4B93-B5EB-5AAB2714F467}" sibTransId="{04ECF481-2BFC-41FD-9184-4BC226B5AF31}"/>
    <dgm:cxn modelId="{FF3E0EE5-A3A1-49FC-8152-EAB43AA6809C}" type="presOf" srcId="{5413FE0E-5947-428A-987F-E1DFA8D4CD58}" destId="{9DC231DD-585D-4035-9580-9D15BB1EEFD3}" srcOrd="0" destOrd="0" presId="urn:microsoft.com/office/officeart/2005/8/layout/hierarchy3"/>
    <dgm:cxn modelId="{8C48DCC7-2426-4B0E-92A8-BE6AC0C35617}" type="presOf" srcId="{409DD3C0-48BA-4F14-B6E3-9408D9DB5707}" destId="{0E921A5E-F52E-4ADC-8FD0-129A92C03AF0}" srcOrd="0" destOrd="0" presId="urn:microsoft.com/office/officeart/2005/8/layout/hierarchy3"/>
    <dgm:cxn modelId="{5CD2779A-CC2B-497A-A589-D94A87CC66C1}" type="presOf" srcId="{115075D9-C296-47E3-8025-6DED274E8F6A}" destId="{54F3C316-8810-49BC-A7C1-EF5843DDB744}" srcOrd="0" destOrd="0" presId="urn:microsoft.com/office/officeart/2005/8/layout/hierarchy3"/>
    <dgm:cxn modelId="{90F95FAB-669F-4D36-A4AD-B3BFAE9EBC2B}" type="presParOf" srcId="{B0B3231F-D953-4AAD-A7C3-D0A68ADB45C9}" destId="{7C22C27D-3995-4124-AF6B-CD408CE60554}" srcOrd="0" destOrd="0" presId="urn:microsoft.com/office/officeart/2005/8/layout/hierarchy3"/>
    <dgm:cxn modelId="{4111DEAE-1355-4C7A-A23C-1B27D4AC8CC4}" type="presParOf" srcId="{7C22C27D-3995-4124-AF6B-CD408CE60554}" destId="{3AF2F1CF-75B0-4DD8-9A49-C24DF729024E}" srcOrd="0" destOrd="0" presId="urn:microsoft.com/office/officeart/2005/8/layout/hierarchy3"/>
    <dgm:cxn modelId="{57A70744-4272-432D-9754-F4D9BB95E15E}" type="presParOf" srcId="{3AF2F1CF-75B0-4DD8-9A49-C24DF729024E}" destId="{CB3FC4CE-2710-4A41-9D24-37A0614D6A3D}" srcOrd="0" destOrd="0" presId="urn:microsoft.com/office/officeart/2005/8/layout/hierarchy3"/>
    <dgm:cxn modelId="{BDB879F6-E8AB-40C1-A35D-A02FE54011A8}" type="presParOf" srcId="{3AF2F1CF-75B0-4DD8-9A49-C24DF729024E}" destId="{0CF1C6E3-37E2-4B98-87FB-386062360193}" srcOrd="1" destOrd="0" presId="urn:microsoft.com/office/officeart/2005/8/layout/hierarchy3"/>
    <dgm:cxn modelId="{3355FB7D-BC39-49C9-9A18-29B9F4D3AD58}" type="presParOf" srcId="{7C22C27D-3995-4124-AF6B-CD408CE60554}" destId="{9ACEFA16-EDE6-44AA-8C5E-90DCCF63C348}" srcOrd="1" destOrd="0" presId="urn:microsoft.com/office/officeart/2005/8/layout/hierarchy3"/>
    <dgm:cxn modelId="{2C833716-FE08-4792-BAA8-3FEA93D0E808}" type="presParOf" srcId="{9ACEFA16-EDE6-44AA-8C5E-90DCCF63C348}" destId="{0E921A5E-F52E-4ADC-8FD0-129A92C03AF0}" srcOrd="0" destOrd="0" presId="urn:microsoft.com/office/officeart/2005/8/layout/hierarchy3"/>
    <dgm:cxn modelId="{A2A71416-2CEF-4437-A708-94E2EEA61FD2}" type="presParOf" srcId="{9ACEFA16-EDE6-44AA-8C5E-90DCCF63C348}" destId="{3C3BCD6A-88D4-4C6C-8F84-39A1E7EF65E2}" srcOrd="1" destOrd="0" presId="urn:microsoft.com/office/officeart/2005/8/layout/hierarchy3"/>
    <dgm:cxn modelId="{F6E5BB0F-7F71-4E07-9F18-3C713BAAB68D}" type="presParOf" srcId="{9ACEFA16-EDE6-44AA-8C5E-90DCCF63C348}" destId="{883C989E-1CF6-466D-A171-D62EB2E72248}" srcOrd="2" destOrd="0" presId="urn:microsoft.com/office/officeart/2005/8/layout/hierarchy3"/>
    <dgm:cxn modelId="{B654B58E-CCA5-4D72-AA5F-BEE74376E21D}" type="presParOf" srcId="{9ACEFA16-EDE6-44AA-8C5E-90DCCF63C348}" destId="{58AAE09E-FEC0-41EA-9E34-65370845B8E7}" srcOrd="3" destOrd="0" presId="urn:microsoft.com/office/officeart/2005/8/layout/hierarchy3"/>
    <dgm:cxn modelId="{19A26287-7A6D-403F-AD65-2FE4B0AF0BC1}" type="presParOf" srcId="{9ACEFA16-EDE6-44AA-8C5E-90DCCF63C348}" destId="{54F3C316-8810-49BC-A7C1-EF5843DDB744}" srcOrd="4" destOrd="0" presId="urn:microsoft.com/office/officeart/2005/8/layout/hierarchy3"/>
    <dgm:cxn modelId="{20168906-C957-4C53-A695-F22868D98628}" type="presParOf" srcId="{9ACEFA16-EDE6-44AA-8C5E-90DCCF63C348}" destId="{9DC231DD-585D-4035-9580-9D15BB1EEFD3}"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494594-CAC3-472E-985C-9F3C5E18103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d-ID"/>
        </a:p>
      </dgm:t>
    </dgm:pt>
    <dgm:pt modelId="{1D009588-D4A0-48EE-852B-E2C920351039}">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a:solidFill>
            <a:srgbClr val="FF0000"/>
          </a:solidFill>
        </a:ln>
        <a:effectLst>
          <a:innerShdw blurRad="63500" dist="50800" dir="16200000">
            <a:prstClr val="black">
              <a:alpha val="50000"/>
            </a:prstClr>
          </a:innerShdw>
        </a:effectLst>
        <a:scene3d>
          <a:camera prst="orthographicFront"/>
          <a:lightRig rig="threePt" dir="t"/>
        </a:scene3d>
        <a:sp3d>
          <a:bevelT w="139700" h="139700" prst="divot"/>
        </a:sp3d>
      </dgm:spPr>
      <dgm:t>
        <a:bodyPr/>
        <a:lstStyle/>
        <a:p>
          <a:r>
            <a:rPr lang="id-ID" sz="2800" dirty="0" smtClean="0">
              <a:solidFill>
                <a:schemeClr val="bg1"/>
              </a:solidFill>
            </a:rPr>
            <a:t>Disamping cara disamping,</a:t>
          </a:r>
          <a:endParaRPr lang="id-ID" sz="2800" dirty="0">
            <a:solidFill>
              <a:schemeClr val="bg1"/>
            </a:solidFill>
          </a:endParaRPr>
        </a:p>
      </dgm:t>
    </dgm:pt>
    <dgm:pt modelId="{A09B19A6-752C-41C2-9C7D-C0C694830517}" type="parTrans" cxnId="{F4A7560F-5868-4E88-81C2-0ACEB7D6C082}">
      <dgm:prSet/>
      <dgm:spPr/>
      <dgm:t>
        <a:bodyPr/>
        <a:lstStyle/>
        <a:p>
          <a:endParaRPr lang="id-ID"/>
        </a:p>
      </dgm:t>
    </dgm:pt>
    <dgm:pt modelId="{DB54DA68-61E2-4149-BE35-945F98F76A3A}" type="sibTrans" cxnId="{F4A7560F-5868-4E88-81C2-0ACEB7D6C082}">
      <dgm:prSet/>
      <dgm:spPr/>
      <dgm:t>
        <a:bodyPr/>
        <a:lstStyle/>
        <a:p>
          <a:endParaRPr lang="id-ID"/>
        </a:p>
      </dgm:t>
    </dgm:pt>
    <dgm:pt modelId="{5E171E4C-6BD6-41B8-96A7-F690F1340AE4}">
      <dgm:prSet phldrT="[Text]" custT="1"/>
      <dgm:spPr>
        <a:blipFill rotWithShape="0">
          <a:blip xmlns:r="http://schemas.openxmlformats.org/officeDocument/2006/relationships" r:embed="rId1"/>
          <a:tile tx="0" ty="0" sx="100000" sy="100000" flip="none" algn="tl"/>
        </a:blipFill>
        <a:effectLst>
          <a:innerShdw blurRad="63500" dist="50800" dir="16200000">
            <a:prstClr val="black">
              <a:alpha val="50000"/>
            </a:prstClr>
          </a:innerShdw>
        </a:effectLst>
        <a:scene3d>
          <a:camera prst="orthographicFront"/>
          <a:lightRig rig="threePt" dir="t"/>
        </a:scene3d>
        <a:sp3d>
          <a:bevelT w="139700" h="139700" prst="divot"/>
        </a:sp3d>
      </dgm:spPr>
      <dgm:t>
        <a:bodyPr/>
        <a:lstStyle/>
        <a:p>
          <a:r>
            <a:rPr lang="id-ID" sz="2000" dirty="0" smtClean="0"/>
            <a:t>kita juga bisa membuka lembar kerja dengan meng-klik</a:t>
          </a:r>
        </a:p>
        <a:p>
          <a:r>
            <a:rPr lang="id-ID" sz="2000" dirty="0" smtClean="0"/>
            <a:t>Icon New (</a:t>
          </a:r>
          <a:r>
            <a:rPr lang="id-ID" sz="2000" dirty="0" smtClean="0">
              <a:sym typeface="Wingdings"/>
            </a:rPr>
            <a:t></a:t>
          </a:r>
          <a:r>
            <a:rPr lang="id-ID" sz="2000" dirty="0" smtClean="0"/>
            <a:t>) yang terdapat toolbars standar. Cara ini lebih efektif dan cepat dibanding dengan cara diatas.</a:t>
          </a:r>
          <a:endParaRPr lang="id-ID" sz="2000" dirty="0"/>
        </a:p>
      </dgm:t>
    </dgm:pt>
    <dgm:pt modelId="{43DF69F0-FB34-4838-9422-8EF749F09B2E}" type="parTrans" cxnId="{9EC9CBE1-117F-4844-A535-4F8A7383B7CF}">
      <dgm:prSet/>
      <dgm:spPr/>
      <dgm:t>
        <a:bodyPr/>
        <a:lstStyle/>
        <a:p>
          <a:endParaRPr lang="id-ID"/>
        </a:p>
      </dgm:t>
    </dgm:pt>
    <dgm:pt modelId="{81A8E06F-7486-4C2D-BFB6-C390F68A5183}" type="sibTrans" cxnId="{9EC9CBE1-117F-4844-A535-4F8A7383B7CF}">
      <dgm:prSet/>
      <dgm:spPr/>
      <dgm:t>
        <a:bodyPr/>
        <a:lstStyle/>
        <a:p>
          <a:endParaRPr lang="id-ID"/>
        </a:p>
      </dgm:t>
    </dgm:pt>
    <dgm:pt modelId="{F261D155-2E07-44DB-88AA-BC6623855C9D}" type="pres">
      <dgm:prSet presAssocID="{12494594-CAC3-472E-985C-9F3C5E181030}" presName="diagram" presStyleCnt="0">
        <dgm:presLayoutVars>
          <dgm:chPref val="1"/>
          <dgm:dir/>
          <dgm:animOne val="branch"/>
          <dgm:animLvl val="lvl"/>
          <dgm:resizeHandles/>
        </dgm:presLayoutVars>
      </dgm:prSet>
      <dgm:spPr/>
      <dgm:t>
        <a:bodyPr/>
        <a:lstStyle/>
        <a:p>
          <a:endParaRPr lang="id-ID"/>
        </a:p>
      </dgm:t>
    </dgm:pt>
    <dgm:pt modelId="{220DE789-C35D-4B1A-9D6A-A1AED5F18D20}" type="pres">
      <dgm:prSet presAssocID="{1D009588-D4A0-48EE-852B-E2C920351039}" presName="root" presStyleCnt="0"/>
      <dgm:spPr/>
    </dgm:pt>
    <dgm:pt modelId="{7B6C4727-5D0E-4EF4-B3BA-374A048E376B}" type="pres">
      <dgm:prSet presAssocID="{1D009588-D4A0-48EE-852B-E2C920351039}" presName="rootComposite" presStyleCnt="0"/>
      <dgm:spPr/>
    </dgm:pt>
    <dgm:pt modelId="{CEB6D2D3-3DF2-4CD6-AE70-63A32F1B78C2}" type="pres">
      <dgm:prSet presAssocID="{1D009588-D4A0-48EE-852B-E2C920351039}" presName="rootText" presStyleLbl="node1" presStyleIdx="0" presStyleCnt="1" custScaleY="80202"/>
      <dgm:spPr/>
      <dgm:t>
        <a:bodyPr/>
        <a:lstStyle/>
        <a:p>
          <a:endParaRPr lang="id-ID"/>
        </a:p>
      </dgm:t>
    </dgm:pt>
    <dgm:pt modelId="{3F7B8060-B720-45F6-9469-C997C1CC4C00}" type="pres">
      <dgm:prSet presAssocID="{1D009588-D4A0-48EE-852B-E2C920351039}" presName="rootConnector" presStyleLbl="node1" presStyleIdx="0" presStyleCnt="1"/>
      <dgm:spPr/>
      <dgm:t>
        <a:bodyPr/>
        <a:lstStyle/>
        <a:p>
          <a:endParaRPr lang="id-ID"/>
        </a:p>
      </dgm:t>
    </dgm:pt>
    <dgm:pt modelId="{3C9FF836-475C-40E7-B4BB-FB51E8315C17}" type="pres">
      <dgm:prSet presAssocID="{1D009588-D4A0-48EE-852B-E2C920351039}" presName="childShape" presStyleCnt="0"/>
      <dgm:spPr/>
    </dgm:pt>
    <dgm:pt modelId="{F72AE82D-A167-46E7-B863-277D1D46E82A}" type="pres">
      <dgm:prSet presAssocID="{43DF69F0-FB34-4838-9422-8EF749F09B2E}" presName="Name13" presStyleLbl="parChTrans1D2" presStyleIdx="0" presStyleCnt="1"/>
      <dgm:spPr/>
      <dgm:t>
        <a:bodyPr/>
        <a:lstStyle/>
        <a:p>
          <a:endParaRPr lang="id-ID"/>
        </a:p>
      </dgm:t>
    </dgm:pt>
    <dgm:pt modelId="{D0CEC5CD-20CB-431A-AE13-C7666C3EC42B}" type="pres">
      <dgm:prSet presAssocID="{5E171E4C-6BD6-41B8-96A7-F690F1340AE4}" presName="childText" presStyleLbl="bgAcc1" presStyleIdx="0" presStyleCnt="1" custScaleY="208883">
        <dgm:presLayoutVars>
          <dgm:bulletEnabled val="1"/>
        </dgm:presLayoutVars>
      </dgm:prSet>
      <dgm:spPr/>
      <dgm:t>
        <a:bodyPr/>
        <a:lstStyle/>
        <a:p>
          <a:endParaRPr lang="id-ID"/>
        </a:p>
      </dgm:t>
    </dgm:pt>
  </dgm:ptLst>
  <dgm:cxnLst>
    <dgm:cxn modelId="{E5B8BB17-4003-4B96-86DF-367607BB3C43}" type="presOf" srcId="{43DF69F0-FB34-4838-9422-8EF749F09B2E}" destId="{F72AE82D-A167-46E7-B863-277D1D46E82A}" srcOrd="0" destOrd="0" presId="urn:microsoft.com/office/officeart/2005/8/layout/hierarchy3"/>
    <dgm:cxn modelId="{635C690B-2C2F-4C70-BEE4-14CE7FB2B6B8}" type="presOf" srcId="{5E171E4C-6BD6-41B8-96A7-F690F1340AE4}" destId="{D0CEC5CD-20CB-431A-AE13-C7666C3EC42B}" srcOrd="0" destOrd="0" presId="urn:microsoft.com/office/officeart/2005/8/layout/hierarchy3"/>
    <dgm:cxn modelId="{9EC9CBE1-117F-4844-A535-4F8A7383B7CF}" srcId="{1D009588-D4A0-48EE-852B-E2C920351039}" destId="{5E171E4C-6BD6-41B8-96A7-F690F1340AE4}" srcOrd="0" destOrd="0" parTransId="{43DF69F0-FB34-4838-9422-8EF749F09B2E}" sibTransId="{81A8E06F-7486-4C2D-BFB6-C390F68A5183}"/>
    <dgm:cxn modelId="{FFDF79BD-307B-43B9-95E4-47BA8486CADC}" type="presOf" srcId="{1D009588-D4A0-48EE-852B-E2C920351039}" destId="{3F7B8060-B720-45F6-9469-C997C1CC4C00}" srcOrd="1" destOrd="0" presId="urn:microsoft.com/office/officeart/2005/8/layout/hierarchy3"/>
    <dgm:cxn modelId="{F4A7560F-5868-4E88-81C2-0ACEB7D6C082}" srcId="{12494594-CAC3-472E-985C-9F3C5E181030}" destId="{1D009588-D4A0-48EE-852B-E2C920351039}" srcOrd="0" destOrd="0" parTransId="{A09B19A6-752C-41C2-9C7D-C0C694830517}" sibTransId="{DB54DA68-61E2-4149-BE35-945F98F76A3A}"/>
    <dgm:cxn modelId="{2668146E-61D9-46A6-8094-2C81132144CF}" type="presOf" srcId="{12494594-CAC3-472E-985C-9F3C5E181030}" destId="{F261D155-2E07-44DB-88AA-BC6623855C9D}" srcOrd="0" destOrd="0" presId="urn:microsoft.com/office/officeart/2005/8/layout/hierarchy3"/>
    <dgm:cxn modelId="{9A565910-BF32-4457-92DB-8AFF77A8CEAA}" type="presOf" srcId="{1D009588-D4A0-48EE-852B-E2C920351039}" destId="{CEB6D2D3-3DF2-4CD6-AE70-63A32F1B78C2}" srcOrd="0" destOrd="0" presId="urn:microsoft.com/office/officeart/2005/8/layout/hierarchy3"/>
    <dgm:cxn modelId="{EC310ECA-20A8-4A5F-941E-4FDDA956FA4F}" type="presParOf" srcId="{F261D155-2E07-44DB-88AA-BC6623855C9D}" destId="{220DE789-C35D-4B1A-9D6A-A1AED5F18D20}" srcOrd="0" destOrd="0" presId="urn:microsoft.com/office/officeart/2005/8/layout/hierarchy3"/>
    <dgm:cxn modelId="{95D767E6-A8D4-4464-BA96-D30EF8922FF3}" type="presParOf" srcId="{220DE789-C35D-4B1A-9D6A-A1AED5F18D20}" destId="{7B6C4727-5D0E-4EF4-B3BA-374A048E376B}" srcOrd="0" destOrd="0" presId="urn:microsoft.com/office/officeart/2005/8/layout/hierarchy3"/>
    <dgm:cxn modelId="{7F19ECB3-B18A-49C5-BAA0-8F7DDBD24964}" type="presParOf" srcId="{7B6C4727-5D0E-4EF4-B3BA-374A048E376B}" destId="{CEB6D2D3-3DF2-4CD6-AE70-63A32F1B78C2}" srcOrd="0" destOrd="0" presId="urn:microsoft.com/office/officeart/2005/8/layout/hierarchy3"/>
    <dgm:cxn modelId="{B1960465-A6E4-4371-8216-5A4B35100FE4}" type="presParOf" srcId="{7B6C4727-5D0E-4EF4-B3BA-374A048E376B}" destId="{3F7B8060-B720-45F6-9469-C997C1CC4C00}" srcOrd="1" destOrd="0" presId="urn:microsoft.com/office/officeart/2005/8/layout/hierarchy3"/>
    <dgm:cxn modelId="{07C1B89C-BC39-4469-A4E6-2B8033E8F03F}" type="presParOf" srcId="{220DE789-C35D-4B1A-9D6A-A1AED5F18D20}" destId="{3C9FF836-475C-40E7-B4BB-FB51E8315C17}" srcOrd="1" destOrd="0" presId="urn:microsoft.com/office/officeart/2005/8/layout/hierarchy3"/>
    <dgm:cxn modelId="{1FC4DF17-61E7-471D-8F50-42A60FE1CB00}" type="presParOf" srcId="{3C9FF836-475C-40E7-B4BB-FB51E8315C17}" destId="{F72AE82D-A167-46E7-B863-277D1D46E82A}" srcOrd="0" destOrd="0" presId="urn:microsoft.com/office/officeart/2005/8/layout/hierarchy3"/>
    <dgm:cxn modelId="{48CE3B7D-4C11-48A1-8874-807B7C5F32A7}" type="presParOf" srcId="{3C9FF836-475C-40E7-B4BB-FB51E8315C17}" destId="{D0CEC5CD-20CB-431A-AE13-C7666C3EC42B}" srcOrd="1" destOrd="0" presId="urn:microsoft.com/office/officeart/2005/8/layout/hierarchy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ACA116-9E6F-4B10-9567-8A03C555BB61}" type="doc">
      <dgm:prSet loTypeId="urn:microsoft.com/office/officeart/2005/8/layout/chevron2" loCatId="list" qsTypeId="urn:microsoft.com/office/officeart/2005/8/quickstyle/simple1" qsCatId="simple" csTypeId="urn:microsoft.com/office/officeart/2005/8/colors/accent1_2" csCatId="accent1" phldr="1"/>
      <dgm:spPr>
        <a:scene3d>
          <a:camera prst="perspectiveAbove"/>
          <a:lightRig rig="threePt" dir="t"/>
        </a:scene3d>
      </dgm:spPr>
      <dgm:t>
        <a:bodyPr/>
        <a:lstStyle/>
        <a:p>
          <a:endParaRPr lang="id-ID"/>
        </a:p>
      </dgm:t>
    </dgm:pt>
    <dgm:pt modelId="{E78CD58C-6FE3-4407-862C-E6CBD2F683A7}">
      <dgm:prSe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4</a:t>
          </a:r>
          <a:endParaRPr lang="id-ID" b="1" dirty="0">
            <a:solidFill>
              <a:schemeClr val="bg2"/>
            </a:solidFill>
          </a:endParaRPr>
        </a:p>
      </dgm:t>
    </dgm:pt>
    <dgm:pt modelId="{620CBD38-84E4-4C28-819C-1C9FF8829768}" type="sibTrans" cxnId="{C4285E85-F730-41EE-BB84-676A6990EC59}">
      <dgm:prSet/>
      <dgm:spPr/>
      <dgm:t>
        <a:bodyPr/>
        <a:lstStyle/>
        <a:p>
          <a:endParaRPr lang="id-ID"/>
        </a:p>
      </dgm:t>
    </dgm:pt>
    <dgm:pt modelId="{6ED36DCE-739C-4BF4-99CD-7150A2B9AA3E}" type="parTrans" cxnId="{C4285E85-F730-41EE-BB84-676A6990EC59}">
      <dgm:prSet/>
      <dgm:spPr/>
      <dgm:t>
        <a:bodyPr/>
        <a:lstStyle/>
        <a:p>
          <a:endParaRPr lang="id-ID"/>
        </a:p>
      </dgm:t>
    </dgm:pt>
    <dgm:pt modelId="{C3B28D2B-0079-4920-87F9-5525C31010B9}">
      <dgm:prSe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3</a:t>
          </a:r>
          <a:endParaRPr lang="id-ID" b="1" dirty="0">
            <a:solidFill>
              <a:schemeClr val="bg2"/>
            </a:solidFill>
          </a:endParaRPr>
        </a:p>
      </dgm:t>
    </dgm:pt>
    <dgm:pt modelId="{A5A89F76-2E4A-4721-A6AC-DCFD34A1969B}" type="sibTrans" cxnId="{2DBC2314-347E-47D9-8B0D-30404B528C0D}">
      <dgm:prSet/>
      <dgm:spPr/>
      <dgm:t>
        <a:bodyPr/>
        <a:lstStyle/>
        <a:p>
          <a:endParaRPr lang="id-ID"/>
        </a:p>
      </dgm:t>
    </dgm:pt>
    <dgm:pt modelId="{94379EE9-ED5F-460F-BA33-56D6402A8886}" type="parTrans" cxnId="{2DBC2314-347E-47D9-8B0D-30404B528C0D}">
      <dgm:prSet/>
      <dgm:spPr/>
      <dgm:t>
        <a:bodyPr/>
        <a:lstStyle/>
        <a:p>
          <a:endParaRPr lang="id-ID"/>
        </a:p>
      </dgm:t>
    </dgm:pt>
    <dgm:pt modelId="{A885690C-3B20-4166-99CA-77401E694877}">
      <dgm:prSet phldrT="[Tex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2</a:t>
          </a:r>
          <a:endParaRPr lang="id-ID" b="1" dirty="0">
            <a:solidFill>
              <a:schemeClr val="bg2"/>
            </a:solidFill>
          </a:endParaRPr>
        </a:p>
      </dgm:t>
    </dgm:pt>
    <dgm:pt modelId="{2DB2AC8F-7667-4934-B44A-94BCCE6E159C}" type="sibTrans" cxnId="{5AEE829D-2A90-4110-8714-BCBF26F066AD}">
      <dgm:prSet/>
      <dgm:spPr/>
      <dgm:t>
        <a:bodyPr/>
        <a:lstStyle/>
        <a:p>
          <a:endParaRPr lang="id-ID"/>
        </a:p>
      </dgm:t>
    </dgm:pt>
    <dgm:pt modelId="{F9727872-56BD-44AC-B7F0-50A95ACBB859}" type="parTrans" cxnId="{5AEE829D-2A90-4110-8714-BCBF26F066AD}">
      <dgm:prSet/>
      <dgm:spPr/>
      <dgm:t>
        <a:bodyPr/>
        <a:lstStyle/>
        <a:p>
          <a:endParaRPr lang="id-ID"/>
        </a:p>
      </dgm:t>
    </dgm:pt>
    <dgm:pt modelId="{62601E6F-E191-4F9C-A8D3-22DB3DE6AFF3}">
      <dgm:prSet phldrT="[Text]"/>
      <dgm:spPr>
        <a:blipFill rotWithShape="0">
          <a:blip xmlns:r="http://schemas.openxmlformats.org/officeDocument/2006/relationships" r:embed="rId1"/>
          <a:tile tx="0" ty="0" sx="100000" sy="100000" flip="none" algn="tl"/>
        </a:blipFill>
        <a:sp3d>
          <a:bevelT w="101600" prst="riblet"/>
        </a:sp3d>
      </dgm:spPr>
      <dgm:t>
        <a:bodyPr/>
        <a:lstStyle/>
        <a:p>
          <a:endParaRPr lang="id-ID" b="1" dirty="0">
            <a:solidFill>
              <a:schemeClr val="bg2"/>
            </a:solidFill>
          </a:endParaRPr>
        </a:p>
      </dgm:t>
    </dgm:pt>
    <dgm:pt modelId="{1CE2F9A2-07EE-4269-9F84-C7A3A7A547E2}" type="sibTrans" cxnId="{0CA05E3D-D8DA-489E-98A1-C933E647FD04}">
      <dgm:prSet/>
      <dgm:spPr/>
      <dgm:t>
        <a:bodyPr/>
        <a:lstStyle/>
        <a:p>
          <a:endParaRPr lang="id-ID"/>
        </a:p>
      </dgm:t>
    </dgm:pt>
    <dgm:pt modelId="{7F70DECC-2CE7-4C9A-B218-653E1DB2BD97}" type="parTrans" cxnId="{0CA05E3D-D8DA-489E-98A1-C933E647FD04}">
      <dgm:prSet/>
      <dgm:spPr/>
      <dgm:t>
        <a:bodyPr/>
        <a:lstStyle/>
        <a:p>
          <a:endParaRPr lang="id-ID"/>
        </a:p>
      </dgm:t>
    </dgm:pt>
    <dgm:pt modelId="{86AAC902-A9B6-4A3F-8E77-19B18D7E96FD}">
      <dgm:prSet phldrT="[Tex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1</a:t>
          </a:r>
          <a:endParaRPr lang="id-ID" b="1" dirty="0">
            <a:solidFill>
              <a:schemeClr val="bg2"/>
            </a:solidFill>
          </a:endParaRPr>
        </a:p>
      </dgm:t>
    </dgm:pt>
    <dgm:pt modelId="{625ECC36-6EC7-4C6F-A5B0-737FC0FA24B6}" type="sibTrans" cxnId="{0CDE2C0D-C8A2-4FFF-8D6C-F12DAAAA027B}">
      <dgm:prSet/>
      <dgm:spPr/>
      <dgm:t>
        <a:bodyPr/>
        <a:lstStyle/>
        <a:p>
          <a:endParaRPr lang="id-ID"/>
        </a:p>
      </dgm:t>
    </dgm:pt>
    <dgm:pt modelId="{ED2CD1C9-266A-4E51-9222-8CCA4A47323D}" type="parTrans" cxnId="{0CDE2C0D-C8A2-4FFF-8D6C-F12DAAAA027B}">
      <dgm:prSet/>
      <dgm:spPr/>
      <dgm:t>
        <a:bodyPr/>
        <a:lstStyle/>
        <a:p>
          <a:endParaRPr lang="id-ID"/>
        </a:p>
      </dgm:t>
    </dgm:pt>
    <dgm:pt modelId="{BD6B330B-04ED-483C-B255-A00A680A99A4}">
      <dgm:prSet custT="1"/>
      <dgm:spPr>
        <a:blipFill rotWithShape="0">
          <a:blip xmlns:r="http://schemas.openxmlformats.org/officeDocument/2006/relationships" r:embed="rId1"/>
          <a:tile tx="0" ty="0" sx="100000" sy="100000" flip="none" algn="tl"/>
        </a:blipFill>
        <a:sp3d>
          <a:bevelT w="101600" prst="riblet"/>
        </a:sp3d>
      </dgm:spPr>
      <dgm:t>
        <a:bodyPr/>
        <a:lstStyle/>
        <a:p>
          <a:pPr rtl="0"/>
          <a:r>
            <a:rPr lang="id-ID" sz="1800" b="1" dirty="0" smtClean="0">
              <a:solidFill>
                <a:schemeClr val="bg2"/>
              </a:solidFill>
            </a:rPr>
            <a:t>Membuka lembar kerja yang telah ada dapat dilakukan dengan cara ;</a:t>
          </a:r>
          <a:endParaRPr lang="id-ID" sz="1800" b="1" dirty="0">
            <a:solidFill>
              <a:schemeClr val="bg2"/>
            </a:solidFill>
          </a:endParaRPr>
        </a:p>
      </dgm:t>
    </dgm:pt>
    <dgm:pt modelId="{309090C9-FA42-4C8C-BBE9-4A78F3707659}" type="parTrans" cxnId="{C37E3C3D-2FF9-4896-9846-5C18651EE7B0}">
      <dgm:prSet/>
      <dgm:spPr/>
      <dgm:t>
        <a:bodyPr/>
        <a:lstStyle/>
        <a:p>
          <a:endParaRPr lang="id-ID"/>
        </a:p>
      </dgm:t>
    </dgm:pt>
    <dgm:pt modelId="{01CC8A1C-55FF-4CC2-AF18-036E3904A067}" type="sibTrans" cxnId="{C37E3C3D-2FF9-4896-9846-5C18651EE7B0}">
      <dgm:prSet/>
      <dgm:spPr/>
      <dgm:t>
        <a:bodyPr/>
        <a:lstStyle/>
        <a:p>
          <a:endParaRPr lang="id-ID"/>
        </a:p>
      </dgm:t>
    </dgm:pt>
    <dgm:pt modelId="{B262F2D0-8FD3-4A02-9735-1764A4A51355}">
      <dgm:prSet custT="1"/>
      <dgm:spPr>
        <a:blipFill rotWithShape="0">
          <a:blip xmlns:r="http://schemas.openxmlformats.org/officeDocument/2006/relationships" r:embed="rId1"/>
          <a:tile tx="0" ty="0" sx="100000" sy="100000" flip="none" algn="tl"/>
        </a:blipFill>
        <a:sp3d>
          <a:bevelT w="101600" prst="riblet"/>
        </a:sp3d>
      </dgm:spPr>
      <dgm:t>
        <a:bodyPr/>
        <a:lstStyle/>
        <a:p>
          <a:pPr algn="just"/>
          <a:r>
            <a:rPr lang="id-ID" sz="1800" b="1" dirty="0" smtClean="0">
              <a:solidFill>
                <a:schemeClr val="bg2"/>
              </a:solidFill>
            </a:rPr>
            <a:t>Pilih dan klik menu File, Open atau tekan Ctrl+O sehingga muncul kota dialog membuka file. Dapat juga dilakukan dengan meng-klik Icon Open(</a:t>
          </a:r>
          <a:r>
            <a:rPr lang="id-ID" sz="1800" b="1" dirty="0" smtClean="0">
              <a:solidFill>
                <a:schemeClr val="bg2"/>
              </a:solidFill>
              <a:sym typeface="Wingdings"/>
            </a:rPr>
            <a:t></a:t>
          </a:r>
          <a:r>
            <a:rPr lang="id-ID" sz="1800" b="1" dirty="0" smtClean="0">
              <a:solidFill>
                <a:schemeClr val="bg2"/>
              </a:solidFill>
            </a:rPr>
            <a:t>) yang terdapat pada toolbars standar.</a:t>
          </a:r>
          <a:endParaRPr lang="id-ID" sz="1800" b="1" dirty="0">
            <a:solidFill>
              <a:schemeClr val="bg2"/>
            </a:solidFill>
          </a:endParaRPr>
        </a:p>
      </dgm:t>
    </dgm:pt>
    <dgm:pt modelId="{0E6656EF-E0B7-43F3-B1C7-C95FD9C5B14D}" type="parTrans" cxnId="{AF8CF62F-15E6-4F8D-AB82-DC5100A41A06}">
      <dgm:prSet/>
      <dgm:spPr/>
      <dgm:t>
        <a:bodyPr/>
        <a:lstStyle/>
        <a:p>
          <a:endParaRPr lang="id-ID"/>
        </a:p>
      </dgm:t>
    </dgm:pt>
    <dgm:pt modelId="{55D06213-2437-43E3-98DE-F38FCAAA77F3}" type="sibTrans" cxnId="{AF8CF62F-15E6-4F8D-AB82-DC5100A41A06}">
      <dgm:prSet/>
      <dgm:spPr/>
      <dgm:t>
        <a:bodyPr/>
        <a:lstStyle/>
        <a:p>
          <a:endParaRPr lang="id-ID"/>
        </a:p>
      </dgm:t>
    </dgm:pt>
    <dgm:pt modelId="{700C61D2-5064-49F4-BE57-0CD69FA317CC}">
      <dgm:prSet custT="1"/>
      <dgm:spPr>
        <a:blipFill rotWithShape="0">
          <a:blip xmlns:r="http://schemas.openxmlformats.org/officeDocument/2006/relationships" r:embed="rId1"/>
          <a:tile tx="0" ty="0" sx="100000" sy="100000" flip="none" algn="tl"/>
        </a:blipFill>
        <a:sp3d>
          <a:bevelT w="101600" prst="riblet"/>
        </a:sp3d>
      </dgm:spPr>
      <dgm:t>
        <a:bodyPr/>
        <a:lstStyle/>
        <a:p>
          <a:r>
            <a:rPr lang="id-ID" sz="1800" b="1" dirty="0" smtClean="0">
              <a:solidFill>
                <a:schemeClr val="bg2"/>
              </a:solidFill>
            </a:rPr>
            <a:t>Pada tombol daftar pilihan Look In, pilih dan klik folder yang dinginkan.</a:t>
          </a:r>
          <a:endParaRPr lang="id-ID" sz="1800" b="1" dirty="0">
            <a:solidFill>
              <a:schemeClr val="bg2"/>
            </a:solidFill>
          </a:endParaRPr>
        </a:p>
      </dgm:t>
    </dgm:pt>
    <dgm:pt modelId="{87653C5C-AE31-4FC0-B131-E8CF46C44349}" type="parTrans" cxnId="{8FA6E1B6-817B-43FB-AFEB-BA72F3F43F99}">
      <dgm:prSet/>
      <dgm:spPr/>
      <dgm:t>
        <a:bodyPr/>
        <a:lstStyle/>
        <a:p>
          <a:endParaRPr lang="id-ID"/>
        </a:p>
      </dgm:t>
    </dgm:pt>
    <dgm:pt modelId="{5B6B7C28-E20A-4B5D-B7B1-12A8A1B44047}" type="sibTrans" cxnId="{8FA6E1B6-817B-43FB-AFEB-BA72F3F43F99}">
      <dgm:prSet/>
      <dgm:spPr/>
      <dgm:t>
        <a:bodyPr/>
        <a:lstStyle/>
        <a:p>
          <a:endParaRPr lang="id-ID"/>
        </a:p>
      </dgm:t>
    </dgm:pt>
    <dgm:pt modelId="{2A4D1D8E-6D25-47F1-BD17-AA7341E8FB05}">
      <dgm:prSet/>
      <dgm:spPr>
        <a:blipFill rotWithShape="0">
          <a:blip xmlns:r="http://schemas.openxmlformats.org/officeDocument/2006/relationships" r:embed="rId1"/>
          <a:tile tx="0" ty="0" sx="100000" sy="100000" flip="none" algn="tl"/>
        </a:blipFill>
        <a:sp3d>
          <a:bevelT w="101600" prst="riblet"/>
        </a:sp3d>
      </dgm:spPr>
      <dgm:t>
        <a:bodyPr/>
        <a:lstStyle/>
        <a:p>
          <a:r>
            <a:rPr lang="nn-NO" b="1" dirty="0" smtClean="0">
              <a:solidFill>
                <a:schemeClr val="bg2"/>
              </a:solidFill>
            </a:rPr>
            <a:t>Pada kotak isian File Name ketikan nama file yang akan dibuka, atau klik</a:t>
          </a:r>
          <a:r>
            <a:rPr lang="id-ID" b="1" dirty="0" smtClean="0">
              <a:solidFill>
                <a:schemeClr val="bg2"/>
              </a:solidFill>
            </a:rPr>
            <a:t>	</a:t>
          </a:r>
          <a:r>
            <a:rPr lang="en-US" b="1" dirty="0" err="1" smtClean="0">
              <a:solidFill>
                <a:schemeClr val="bg2"/>
              </a:solidFill>
            </a:rPr>
            <a:t>nama</a:t>
          </a:r>
          <a:r>
            <a:rPr lang="en-US" b="1" dirty="0" smtClean="0">
              <a:solidFill>
                <a:schemeClr val="bg2"/>
              </a:solidFill>
            </a:rPr>
            <a:t> file yang </a:t>
          </a:r>
          <a:r>
            <a:rPr lang="en-US" b="1" dirty="0" err="1" smtClean="0">
              <a:solidFill>
                <a:schemeClr val="bg2"/>
              </a:solidFill>
            </a:rPr>
            <a:t>terdapat</a:t>
          </a:r>
          <a:r>
            <a:rPr lang="en-US" b="1" dirty="0" smtClean="0">
              <a:solidFill>
                <a:schemeClr val="bg2"/>
              </a:solidFill>
            </a:rPr>
            <a:t> </a:t>
          </a:r>
          <a:r>
            <a:rPr lang="en-US" b="1" dirty="0" err="1" smtClean="0">
              <a:solidFill>
                <a:schemeClr val="bg2"/>
              </a:solidFill>
            </a:rPr>
            <a:t>kotak</a:t>
          </a:r>
          <a:r>
            <a:rPr lang="en-US" b="1" dirty="0" smtClean="0">
              <a:solidFill>
                <a:schemeClr val="bg2"/>
              </a:solidFill>
            </a:rPr>
            <a:t> Look In.</a:t>
          </a:r>
          <a:endParaRPr lang="id-ID" b="1" dirty="0">
            <a:solidFill>
              <a:schemeClr val="bg2"/>
            </a:solidFill>
          </a:endParaRPr>
        </a:p>
      </dgm:t>
    </dgm:pt>
    <dgm:pt modelId="{F2F3B763-4749-46A2-818D-8E1BA94DE4CF}" type="parTrans" cxnId="{047C2505-20DC-48F5-BCBA-6CDA182C83F3}">
      <dgm:prSet/>
      <dgm:spPr/>
      <dgm:t>
        <a:bodyPr/>
        <a:lstStyle/>
        <a:p>
          <a:endParaRPr lang="id-ID"/>
        </a:p>
      </dgm:t>
    </dgm:pt>
    <dgm:pt modelId="{5E18C686-B6CD-49FD-AFE2-50A9C206969B}" type="sibTrans" cxnId="{047C2505-20DC-48F5-BCBA-6CDA182C83F3}">
      <dgm:prSet/>
      <dgm:spPr/>
      <dgm:t>
        <a:bodyPr/>
        <a:lstStyle/>
        <a:p>
          <a:endParaRPr lang="id-ID"/>
        </a:p>
      </dgm:t>
    </dgm:pt>
    <dgm:pt modelId="{AD4602AD-EFB4-4ECF-B750-22E657C7F30E}">
      <dgm:prSet custT="1"/>
      <dgm:spPr>
        <a:blipFill rotWithShape="0">
          <a:blip xmlns:r="http://schemas.openxmlformats.org/officeDocument/2006/relationships" r:embed="rId1"/>
          <a:tile tx="0" ty="0" sx="100000" sy="100000" flip="none" algn="tl"/>
        </a:blipFill>
        <a:sp3d>
          <a:bevelT w="101600" prst="riblet"/>
        </a:sp3d>
      </dgm:spPr>
      <dgm:t>
        <a:bodyPr/>
        <a:lstStyle/>
        <a:p>
          <a:r>
            <a:rPr lang="id-ID" sz="1800" b="1" dirty="0" smtClean="0">
              <a:solidFill>
                <a:schemeClr val="bg2"/>
              </a:solidFill>
            </a:rPr>
            <a:t>Klik Open untuk membuka lembar kerja tersebut.</a:t>
          </a:r>
          <a:endParaRPr lang="id-ID" sz="1800" b="1" dirty="0">
            <a:solidFill>
              <a:schemeClr val="bg2"/>
            </a:solidFill>
          </a:endParaRPr>
        </a:p>
      </dgm:t>
    </dgm:pt>
    <dgm:pt modelId="{A9EA9269-C328-4FF2-AFA5-C8B83E042C6E}" type="parTrans" cxnId="{D8B4656F-D4AE-4E1C-AF8D-6BEC5057DA40}">
      <dgm:prSet/>
      <dgm:spPr/>
      <dgm:t>
        <a:bodyPr/>
        <a:lstStyle/>
        <a:p>
          <a:endParaRPr lang="id-ID"/>
        </a:p>
      </dgm:t>
    </dgm:pt>
    <dgm:pt modelId="{51F34FEE-ACA0-484E-99E3-9DA539B8D7D9}" type="sibTrans" cxnId="{D8B4656F-D4AE-4E1C-AF8D-6BEC5057DA40}">
      <dgm:prSet/>
      <dgm:spPr/>
      <dgm:t>
        <a:bodyPr/>
        <a:lstStyle/>
        <a:p>
          <a:endParaRPr lang="id-ID"/>
        </a:p>
      </dgm:t>
    </dgm:pt>
    <dgm:pt modelId="{74A587CA-3AC7-4957-B878-FB1DC03E7E3E}" type="pres">
      <dgm:prSet presAssocID="{ECACA116-9E6F-4B10-9567-8A03C555BB61}" presName="linearFlow" presStyleCnt="0">
        <dgm:presLayoutVars>
          <dgm:dir/>
          <dgm:animLvl val="lvl"/>
          <dgm:resizeHandles val="exact"/>
        </dgm:presLayoutVars>
      </dgm:prSet>
      <dgm:spPr/>
      <dgm:t>
        <a:bodyPr/>
        <a:lstStyle/>
        <a:p>
          <a:endParaRPr lang="id-ID"/>
        </a:p>
      </dgm:t>
    </dgm:pt>
    <dgm:pt modelId="{F77D08F7-A65C-4510-9CC4-5295E8E11854}" type="pres">
      <dgm:prSet presAssocID="{62601E6F-E191-4F9C-A8D3-22DB3DE6AFF3}" presName="composite" presStyleCnt="0"/>
      <dgm:spPr>
        <a:sp3d>
          <a:bevelT w="101600" prst="riblet"/>
        </a:sp3d>
      </dgm:spPr>
    </dgm:pt>
    <dgm:pt modelId="{CBB68AB3-B23A-4376-BE06-DE20E5528525}" type="pres">
      <dgm:prSet presAssocID="{62601E6F-E191-4F9C-A8D3-22DB3DE6AFF3}" presName="parentText" presStyleLbl="alignNode1" presStyleIdx="0" presStyleCnt="5" custLinFactNeighborY="1643">
        <dgm:presLayoutVars>
          <dgm:chMax val="1"/>
          <dgm:bulletEnabled val="1"/>
        </dgm:presLayoutVars>
      </dgm:prSet>
      <dgm:spPr/>
      <dgm:t>
        <a:bodyPr/>
        <a:lstStyle/>
        <a:p>
          <a:endParaRPr lang="id-ID"/>
        </a:p>
      </dgm:t>
    </dgm:pt>
    <dgm:pt modelId="{3E911FE5-503F-4497-A432-28A63BB98D82}" type="pres">
      <dgm:prSet presAssocID="{62601E6F-E191-4F9C-A8D3-22DB3DE6AFF3}" presName="descendantText" presStyleLbl="alignAcc1" presStyleIdx="0" presStyleCnt="5">
        <dgm:presLayoutVars>
          <dgm:bulletEnabled val="1"/>
        </dgm:presLayoutVars>
      </dgm:prSet>
      <dgm:spPr/>
      <dgm:t>
        <a:bodyPr/>
        <a:lstStyle/>
        <a:p>
          <a:endParaRPr lang="id-ID"/>
        </a:p>
      </dgm:t>
    </dgm:pt>
    <dgm:pt modelId="{A52E9B9B-B374-4E9C-BF67-465BBCD68E83}" type="pres">
      <dgm:prSet presAssocID="{1CE2F9A2-07EE-4269-9F84-C7A3A7A547E2}" presName="sp" presStyleCnt="0"/>
      <dgm:spPr>
        <a:sp3d>
          <a:bevelT w="101600" prst="riblet"/>
        </a:sp3d>
      </dgm:spPr>
    </dgm:pt>
    <dgm:pt modelId="{AF2058B8-4991-4B39-B463-B827D1F9D191}" type="pres">
      <dgm:prSet presAssocID="{86AAC902-A9B6-4A3F-8E77-19B18D7E96FD}" presName="composite" presStyleCnt="0"/>
      <dgm:spPr>
        <a:sp3d>
          <a:bevelT w="101600" prst="riblet"/>
        </a:sp3d>
      </dgm:spPr>
    </dgm:pt>
    <dgm:pt modelId="{0D85CFF0-323F-48A1-9AC4-B1CB0212512A}" type="pres">
      <dgm:prSet presAssocID="{86AAC902-A9B6-4A3F-8E77-19B18D7E96FD}" presName="parentText" presStyleLbl="alignNode1" presStyleIdx="1" presStyleCnt="5" custScaleY="150279" custLinFactNeighborY="3286">
        <dgm:presLayoutVars>
          <dgm:chMax val="1"/>
          <dgm:bulletEnabled val="1"/>
        </dgm:presLayoutVars>
      </dgm:prSet>
      <dgm:spPr/>
      <dgm:t>
        <a:bodyPr/>
        <a:lstStyle/>
        <a:p>
          <a:endParaRPr lang="id-ID"/>
        </a:p>
      </dgm:t>
    </dgm:pt>
    <dgm:pt modelId="{E5948480-EE5B-4591-A8F7-CA5E774D330E}" type="pres">
      <dgm:prSet presAssocID="{86AAC902-A9B6-4A3F-8E77-19B18D7E96FD}" presName="descendantText" presStyleLbl="alignAcc1" presStyleIdx="1" presStyleCnt="5" custScaleY="203104" custLinFactNeighborX="-272" custLinFactNeighborY="7857">
        <dgm:presLayoutVars>
          <dgm:bulletEnabled val="1"/>
        </dgm:presLayoutVars>
      </dgm:prSet>
      <dgm:spPr/>
      <dgm:t>
        <a:bodyPr/>
        <a:lstStyle/>
        <a:p>
          <a:endParaRPr lang="id-ID"/>
        </a:p>
      </dgm:t>
    </dgm:pt>
    <dgm:pt modelId="{57ACD5B6-23E4-4CC6-BDF0-4ADED7C3E3F8}" type="pres">
      <dgm:prSet presAssocID="{625ECC36-6EC7-4C6F-A5B0-737FC0FA24B6}" presName="sp" presStyleCnt="0"/>
      <dgm:spPr>
        <a:sp3d>
          <a:bevelT w="101600" prst="riblet"/>
        </a:sp3d>
      </dgm:spPr>
    </dgm:pt>
    <dgm:pt modelId="{C9CE90E3-CC02-4694-B014-E9E58126E276}" type="pres">
      <dgm:prSet presAssocID="{A885690C-3B20-4166-99CA-77401E694877}" presName="composite" presStyleCnt="0"/>
      <dgm:spPr>
        <a:sp3d>
          <a:bevelT w="101600" prst="riblet"/>
        </a:sp3d>
      </dgm:spPr>
    </dgm:pt>
    <dgm:pt modelId="{17C5AB98-B37F-4F3D-A5CA-712455200556}" type="pres">
      <dgm:prSet presAssocID="{A885690C-3B20-4166-99CA-77401E694877}" presName="parentText" presStyleLbl="alignNode1" presStyleIdx="2" presStyleCnt="5" custLinFactNeighborY="4929">
        <dgm:presLayoutVars>
          <dgm:chMax val="1"/>
          <dgm:bulletEnabled val="1"/>
        </dgm:presLayoutVars>
      </dgm:prSet>
      <dgm:spPr/>
      <dgm:t>
        <a:bodyPr/>
        <a:lstStyle/>
        <a:p>
          <a:endParaRPr lang="id-ID"/>
        </a:p>
      </dgm:t>
    </dgm:pt>
    <dgm:pt modelId="{2E2601CA-8DFD-495B-9F9E-3DC23ECE5B60}" type="pres">
      <dgm:prSet presAssocID="{A885690C-3B20-4166-99CA-77401E694877}" presName="descendantText" presStyleLbl="alignAcc1" presStyleIdx="2" presStyleCnt="5" custLinFactNeighborX="-143" custLinFactNeighborY="5712">
        <dgm:presLayoutVars>
          <dgm:bulletEnabled val="1"/>
        </dgm:presLayoutVars>
      </dgm:prSet>
      <dgm:spPr/>
      <dgm:t>
        <a:bodyPr/>
        <a:lstStyle/>
        <a:p>
          <a:endParaRPr lang="id-ID"/>
        </a:p>
      </dgm:t>
    </dgm:pt>
    <dgm:pt modelId="{64D625F4-DB26-4D8A-B129-9C20CC84DD27}" type="pres">
      <dgm:prSet presAssocID="{2DB2AC8F-7667-4934-B44A-94BCCE6E159C}" presName="sp" presStyleCnt="0"/>
      <dgm:spPr>
        <a:sp3d>
          <a:bevelT w="101600" prst="riblet"/>
        </a:sp3d>
      </dgm:spPr>
    </dgm:pt>
    <dgm:pt modelId="{98618E12-D05A-4F4C-8EF5-56D3DA62A588}" type="pres">
      <dgm:prSet presAssocID="{C3B28D2B-0079-4920-87F9-5525C31010B9}" presName="composite" presStyleCnt="0"/>
      <dgm:spPr>
        <a:sp3d>
          <a:bevelT w="101600" prst="riblet"/>
        </a:sp3d>
      </dgm:spPr>
    </dgm:pt>
    <dgm:pt modelId="{327DBC10-74AC-47C7-AB3D-A7635712BF49}" type="pres">
      <dgm:prSet presAssocID="{C3B28D2B-0079-4920-87F9-5525C31010B9}" presName="parentText" presStyleLbl="alignNode1" presStyleIdx="3" presStyleCnt="5" custLinFactNeighborY="1643">
        <dgm:presLayoutVars>
          <dgm:chMax val="1"/>
          <dgm:bulletEnabled val="1"/>
        </dgm:presLayoutVars>
      </dgm:prSet>
      <dgm:spPr/>
      <dgm:t>
        <a:bodyPr/>
        <a:lstStyle/>
        <a:p>
          <a:endParaRPr lang="id-ID"/>
        </a:p>
      </dgm:t>
    </dgm:pt>
    <dgm:pt modelId="{3A8092F1-2B04-4A19-AD9E-1D66D33DC293}" type="pres">
      <dgm:prSet presAssocID="{C3B28D2B-0079-4920-87F9-5525C31010B9}" presName="descendantText" presStyleLbl="alignAcc1" presStyleIdx="3" presStyleCnt="5" custScaleY="96004">
        <dgm:presLayoutVars>
          <dgm:bulletEnabled val="1"/>
        </dgm:presLayoutVars>
      </dgm:prSet>
      <dgm:spPr/>
      <dgm:t>
        <a:bodyPr/>
        <a:lstStyle/>
        <a:p>
          <a:endParaRPr lang="id-ID"/>
        </a:p>
      </dgm:t>
    </dgm:pt>
    <dgm:pt modelId="{EF8B60AA-6AB8-4FED-BB20-00086C851E2E}" type="pres">
      <dgm:prSet presAssocID="{A5A89F76-2E4A-4721-A6AC-DCFD34A1969B}" presName="sp" presStyleCnt="0"/>
      <dgm:spPr>
        <a:sp3d>
          <a:bevelT w="101600" prst="riblet"/>
        </a:sp3d>
      </dgm:spPr>
    </dgm:pt>
    <dgm:pt modelId="{F19E71D0-F76B-4FAC-A3E8-C7A6D5E35DF1}" type="pres">
      <dgm:prSet presAssocID="{E78CD58C-6FE3-4407-862C-E6CBD2F683A7}" presName="composite" presStyleCnt="0"/>
      <dgm:spPr>
        <a:sp3d>
          <a:bevelT w="101600" prst="riblet"/>
        </a:sp3d>
      </dgm:spPr>
    </dgm:pt>
    <dgm:pt modelId="{052E5D45-34CD-4EC0-BE64-6C788467DC29}" type="pres">
      <dgm:prSet presAssocID="{E78CD58C-6FE3-4407-862C-E6CBD2F683A7}" presName="parentText" presStyleLbl="alignNode1" presStyleIdx="4" presStyleCnt="5">
        <dgm:presLayoutVars>
          <dgm:chMax val="1"/>
          <dgm:bulletEnabled val="1"/>
        </dgm:presLayoutVars>
      </dgm:prSet>
      <dgm:spPr/>
      <dgm:t>
        <a:bodyPr/>
        <a:lstStyle/>
        <a:p>
          <a:endParaRPr lang="id-ID"/>
        </a:p>
      </dgm:t>
    </dgm:pt>
    <dgm:pt modelId="{F94F4035-206E-4D8F-9729-6523FF4996FB}" type="pres">
      <dgm:prSet presAssocID="{E78CD58C-6FE3-4407-862C-E6CBD2F683A7}" presName="descendantText" presStyleLbl="alignAcc1" presStyleIdx="4" presStyleCnt="5">
        <dgm:presLayoutVars>
          <dgm:bulletEnabled val="1"/>
        </dgm:presLayoutVars>
      </dgm:prSet>
      <dgm:spPr/>
      <dgm:t>
        <a:bodyPr/>
        <a:lstStyle/>
        <a:p>
          <a:endParaRPr lang="id-ID"/>
        </a:p>
      </dgm:t>
    </dgm:pt>
  </dgm:ptLst>
  <dgm:cxnLst>
    <dgm:cxn modelId="{8FA6E1B6-817B-43FB-AFEB-BA72F3F43F99}" srcId="{A885690C-3B20-4166-99CA-77401E694877}" destId="{700C61D2-5064-49F4-BE57-0CD69FA317CC}" srcOrd="0" destOrd="0" parTransId="{87653C5C-AE31-4FC0-B131-E8CF46C44349}" sibTransId="{5B6B7C28-E20A-4B5D-B7B1-12A8A1B44047}"/>
    <dgm:cxn modelId="{4566D964-8A3F-4AA6-8AD8-199C7817737A}" type="presOf" srcId="{AD4602AD-EFB4-4ECF-B750-22E657C7F30E}" destId="{F94F4035-206E-4D8F-9729-6523FF4996FB}" srcOrd="0" destOrd="0" presId="urn:microsoft.com/office/officeart/2005/8/layout/chevron2"/>
    <dgm:cxn modelId="{B9C1AF66-D845-4282-B4B9-2EB9DA989911}" type="presOf" srcId="{BD6B330B-04ED-483C-B255-A00A680A99A4}" destId="{3E911FE5-503F-4497-A432-28A63BB98D82}" srcOrd="0" destOrd="0" presId="urn:microsoft.com/office/officeart/2005/8/layout/chevron2"/>
    <dgm:cxn modelId="{2DBC2314-347E-47D9-8B0D-30404B528C0D}" srcId="{ECACA116-9E6F-4B10-9567-8A03C555BB61}" destId="{C3B28D2B-0079-4920-87F9-5525C31010B9}" srcOrd="3" destOrd="0" parTransId="{94379EE9-ED5F-460F-BA33-56D6402A8886}" sibTransId="{A5A89F76-2E4A-4721-A6AC-DCFD34A1969B}"/>
    <dgm:cxn modelId="{047C2505-20DC-48F5-BCBA-6CDA182C83F3}" srcId="{C3B28D2B-0079-4920-87F9-5525C31010B9}" destId="{2A4D1D8E-6D25-47F1-BD17-AA7341E8FB05}" srcOrd="0" destOrd="0" parTransId="{F2F3B763-4749-46A2-818D-8E1BA94DE4CF}" sibTransId="{5E18C686-B6CD-49FD-AFE2-50A9C206969B}"/>
    <dgm:cxn modelId="{D9988EFA-6526-4E82-A8BB-3C07D6C4F424}" type="presOf" srcId="{ECACA116-9E6F-4B10-9567-8A03C555BB61}" destId="{74A587CA-3AC7-4957-B878-FB1DC03E7E3E}" srcOrd="0" destOrd="0" presId="urn:microsoft.com/office/officeart/2005/8/layout/chevron2"/>
    <dgm:cxn modelId="{5AEE829D-2A90-4110-8714-BCBF26F066AD}" srcId="{ECACA116-9E6F-4B10-9567-8A03C555BB61}" destId="{A885690C-3B20-4166-99CA-77401E694877}" srcOrd="2" destOrd="0" parTransId="{F9727872-56BD-44AC-B7F0-50A95ACBB859}" sibTransId="{2DB2AC8F-7667-4934-B44A-94BCCE6E159C}"/>
    <dgm:cxn modelId="{EF38AD2E-5580-4138-8AD4-9F40F7924EB3}" type="presOf" srcId="{62601E6F-E191-4F9C-A8D3-22DB3DE6AFF3}" destId="{CBB68AB3-B23A-4376-BE06-DE20E5528525}" srcOrd="0" destOrd="0" presId="urn:microsoft.com/office/officeart/2005/8/layout/chevron2"/>
    <dgm:cxn modelId="{0CDE2C0D-C8A2-4FFF-8D6C-F12DAAAA027B}" srcId="{ECACA116-9E6F-4B10-9567-8A03C555BB61}" destId="{86AAC902-A9B6-4A3F-8E77-19B18D7E96FD}" srcOrd="1" destOrd="0" parTransId="{ED2CD1C9-266A-4E51-9222-8CCA4A47323D}" sibTransId="{625ECC36-6EC7-4C6F-A5B0-737FC0FA24B6}"/>
    <dgm:cxn modelId="{7F56C575-6DBA-44E7-BAB7-936A21914E27}" type="presOf" srcId="{2A4D1D8E-6D25-47F1-BD17-AA7341E8FB05}" destId="{3A8092F1-2B04-4A19-AD9E-1D66D33DC293}" srcOrd="0" destOrd="0" presId="urn:microsoft.com/office/officeart/2005/8/layout/chevron2"/>
    <dgm:cxn modelId="{C4285E85-F730-41EE-BB84-676A6990EC59}" srcId="{ECACA116-9E6F-4B10-9567-8A03C555BB61}" destId="{E78CD58C-6FE3-4407-862C-E6CBD2F683A7}" srcOrd="4" destOrd="0" parTransId="{6ED36DCE-739C-4BF4-99CD-7150A2B9AA3E}" sibTransId="{620CBD38-84E4-4C28-819C-1C9FF8829768}"/>
    <dgm:cxn modelId="{AC996AA9-2C08-44F6-8DBC-BDE038B82914}" type="presOf" srcId="{E78CD58C-6FE3-4407-862C-E6CBD2F683A7}" destId="{052E5D45-34CD-4EC0-BE64-6C788467DC29}" srcOrd="0" destOrd="0" presId="urn:microsoft.com/office/officeart/2005/8/layout/chevron2"/>
    <dgm:cxn modelId="{0CA05E3D-D8DA-489E-98A1-C933E647FD04}" srcId="{ECACA116-9E6F-4B10-9567-8A03C555BB61}" destId="{62601E6F-E191-4F9C-A8D3-22DB3DE6AFF3}" srcOrd="0" destOrd="0" parTransId="{7F70DECC-2CE7-4C9A-B218-653E1DB2BD97}" sibTransId="{1CE2F9A2-07EE-4269-9F84-C7A3A7A547E2}"/>
    <dgm:cxn modelId="{1F2F5671-BBA0-44F7-B7E2-98814D989A40}" type="presOf" srcId="{A885690C-3B20-4166-99CA-77401E694877}" destId="{17C5AB98-B37F-4F3D-A5CA-712455200556}" srcOrd="0" destOrd="0" presId="urn:microsoft.com/office/officeart/2005/8/layout/chevron2"/>
    <dgm:cxn modelId="{FF12BA1D-35BD-4019-9214-07F755A92542}" type="presOf" srcId="{700C61D2-5064-49F4-BE57-0CD69FA317CC}" destId="{2E2601CA-8DFD-495B-9F9E-3DC23ECE5B60}" srcOrd="0" destOrd="0" presId="urn:microsoft.com/office/officeart/2005/8/layout/chevron2"/>
    <dgm:cxn modelId="{C37E3C3D-2FF9-4896-9846-5C18651EE7B0}" srcId="{62601E6F-E191-4F9C-A8D3-22DB3DE6AFF3}" destId="{BD6B330B-04ED-483C-B255-A00A680A99A4}" srcOrd="0" destOrd="0" parTransId="{309090C9-FA42-4C8C-BBE9-4A78F3707659}" sibTransId="{01CC8A1C-55FF-4CC2-AF18-036E3904A067}"/>
    <dgm:cxn modelId="{008026FA-944C-440A-BEBA-852ECEB3BE51}" type="presOf" srcId="{86AAC902-A9B6-4A3F-8E77-19B18D7E96FD}" destId="{0D85CFF0-323F-48A1-9AC4-B1CB0212512A}" srcOrd="0" destOrd="0" presId="urn:microsoft.com/office/officeart/2005/8/layout/chevron2"/>
    <dgm:cxn modelId="{53907A5D-D86B-435A-BE57-D6D4B095537D}" type="presOf" srcId="{C3B28D2B-0079-4920-87F9-5525C31010B9}" destId="{327DBC10-74AC-47C7-AB3D-A7635712BF49}" srcOrd="0" destOrd="0" presId="urn:microsoft.com/office/officeart/2005/8/layout/chevron2"/>
    <dgm:cxn modelId="{D8B4656F-D4AE-4E1C-AF8D-6BEC5057DA40}" srcId="{E78CD58C-6FE3-4407-862C-E6CBD2F683A7}" destId="{AD4602AD-EFB4-4ECF-B750-22E657C7F30E}" srcOrd="0" destOrd="0" parTransId="{A9EA9269-C328-4FF2-AFA5-C8B83E042C6E}" sibTransId="{51F34FEE-ACA0-484E-99E3-9DA539B8D7D9}"/>
    <dgm:cxn modelId="{C3968B53-283B-4D72-9A25-B7116D30AD0D}" type="presOf" srcId="{B262F2D0-8FD3-4A02-9735-1764A4A51355}" destId="{E5948480-EE5B-4591-A8F7-CA5E774D330E}" srcOrd="0" destOrd="0" presId="urn:microsoft.com/office/officeart/2005/8/layout/chevron2"/>
    <dgm:cxn modelId="{AF8CF62F-15E6-4F8D-AB82-DC5100A41A06}" srcId="{86AAC902-A9B6-4A3F-8E77-19B18D7E96FD}" destId="{B262F2D0-8FD3-4A02-9735-1764A4A51355}" srcOrd="0" destOrd="0" parTransId="{0E6656EF-E0B7-43F3-B1C7-C95FD9C5B14D}" sibTransId="{55D06213-2437-43E3-98DE-F38FCAAA77F3}"/>
    <dgm:cxn modelId="{97F70866-B053-4716-8140-06B15348D21E}" type="presParOf" srcId="{74A587CA-3AC7-4957-B878-FB1DC03E7E3E}" destId="{F77D08F7-A65C-4510-9CC4-5295E8E11854}" srcOrd="0" destOrd="0" presId="urn:microsoft.com/office/officeart/2005/8/layout/chevron2"/>
    <dgm:cxn modelId="{EEAC218C-483C-4D86-ACB9-1C783D76660F}" type="presParOf" srcId="{F77D08F7-A65C-4510-9CC4-5295E8E11854}" destId="{CBB68AB3-B23A-4376-BE06-DE20E5528525}" srcOrd="0" destOrd="0" presId="urn:microsoft.com/office/officeart/2005/8/layout/chevron2"/>
    <dgm:cxn modelId="{4D2265A2-51C7-4E40-8772-D698B72D8915}" type="presParOf" srcId="{F77D08F7-A65C-4510-9CC4-5295E8E11854}" destId="{3E911FE5-503F-4497-A432-28A63BB98D82}" srcOrd="1" destOrd="0" presId="urn:microsoft.com/office/officeart/2005/8/layout/chevron2"/>
    <dgm:cxn modelId="{8996625A-6A4D-43F6-864A-612DB17105F1}" type="presParOf" srcId="{74A587CA-3AC7-4957-B878-FB1DC03E7E3E}" destId="{A52E9B9B-B374-4E9C-BF67-465BBCD68E83}" srcOrd="1" destOrd="0" presId="urn:microsoft.com/office/officeart/2005/8/layout/chevron2"/>
    <dgm:cxn modelId="{3A64083F-68AD-4CFF-9D57-D7814B9C9457}" type="presParOf" srcId="{74A587CA-3AC7-4957-B878-FB1DC03E7E3E}" destId="{AF2058B8-4991-4B39-B463-B827D1F9D191}" srcOrd="2" destOrd="0" presId="urn:microsoft.com/office/officeart/2005/8/layout/chevron2"/>
    <dgm:cxn modelId="{51011099-F1EA-46E3-816B-9C8094EEFDE7}" type="presParOf" srcId="{AF2058B8-4991-4B39-B463-B827D1F9D191}" destId="{0D85CFF0-323F-48A1-9AC4-B1CB0212512A}" srcOrd="0" destOrd="0" presId="urn:microsoft.com/office/officeart/2005/8/layout/chevron2"/>
    <dgm:cxn modelId="{168E809A-9183-4633-8053-34E730B03309}" type="presParOf" srcId="{AF2058B8-4991-4B39-B463-B827D1F9D191}" destId="{E5948480-EE5B-4591-A8F7-CA5E774D330E}" srcOrd="1" destOrd="0" presId="urn:microsoft.com/office/officeart/2005/8/layout/chevron2"/>
    <dgm:cxn modelId="{E8B56CAC-6D1B-478F-8DC7-B13EBC0D83C7}" type="presParOf" srcId="{74A587CA-3AC7-4957-B878-FB1DC03E7E3E}" destId="{57ACD5B6-23E4-4CC6-BDF0-4ADED7C3E3F8}" srcOrd="3" destOrd="0" presId="urn:microsoft.com/office/officeart/2005/8/layout/chevron2"/>
    <dgm:cxn modelId="{2964745E-ED5D-4923-B4D5-4D5AF0EF160B}" type="presParOf" srcId="{74A587CA-3AC7-4957-B878-FB1DC03E7E3E}" destId="{C9CE90E3-CC02-4694-B014-E9E58126E276}" srcOrd="4" destOrd="0" presId="urn:microsoft.com/office/officeart/2005/8/layout/chevron2"/>
    <dgm:cxn modelId="{0C9E623C-B31B-4A32-B4A7-DBDFA119AEAC}" type="presParOf" srcId="{C9CE90E3-CC02-4694-B014-E9E58126E276}" destId="{17C5AB98-B37F-4F3D-A5CA-712455200556}" srcOrd="0" destOrd="0" presId="urn:microsoft.com/office/officeart/2005/8/layout/chevron2"/>
    <dgm:cxn modelId="{73C80087-AAB4-4096-8835-E696FEC1E7E0}" type="presParOf" srcId="{C9CE90E3-CC02-4694-B014-E9E58126E276}" destId="{2E2601CA-8DFD-495B-9F9E-3DC23ECE5B60}" srcOrd="1" destOrd="0" presId="urn:microsoft.com/office/officeart/2005/8/layout/chevron2"/>
    <dgm:cxn modelId="{33A8F708-2400-4F71-AE9B-6597B6E9EC12}" type="presParOf" srcId="{74A587CA-3AC7-4957-B878-FB1DC03E7E3E}" destId="{64D625F4-DB26-4D8A-B129-9C20CC84DD27}" srcOrd="5" destOrd="0" presId="urn:microsoft.com/office/officeart/2005/8/layout/chevron2"/>
    <dgm:cxn modelId="{ED9A13DD-82BB-47CF-8774-EF3058C225E3}" type="presParOf" srcId="{74A587CA-3AC7-4957-B878-FB1DC03E7E3E}" destId="{98618E12-D05A-4F4C-8EF5-56D3DA62A588}" srcOrd="6" destOrd="0" presId="urn:microsoft.com/office/officeart/2005/8/layout/chevron2"/>
    <dgm:cxn modelId="{362B56EC-CCD5-447D-895E-DB21BE1D161C}" type="presParOf" srcId="{98618E12-D05A-4F4C-8EF5-56D3DA62A588}" destId="{327DBC10-74AC-47C7-AB3D-A7635712BF49}" srcOrd="0" destOrd="0" presId="urn:microsoft.com/office/officeart/2005/8/layout/chevron2"/>
    <dgm:cxn modelId="{C09DE606-368E-4029-AF96-D70843F0AFF4}" type="presParOf" srcId="{98618E12-D05A-4F4C-8EF5-56D3DA62A588}" destId="{3A8092F1-2B04-4A19-AD9E-1D66D33DC293}" srcOrd="1" destOrd="0" presId="urn:microsoft.com/office/officeart/2005/8/layout/chevron2"/>
    <dgm:cxn modelId="{E474AAC4-6CC7-4C18-B57F-F7C9A4D20A6F}" type="presParOf" srcId="{74A587CA-3AC7-4957-B878-FB1DC03E7E3E}" destId="{EF8B60AA-6AB8-4FED-BB20-00086C851E2E}" srcOrd="7" destOrd="0" presId="urn:microsoft.com/office/officeart/2005/8/layout/chevron2"/>
    <dgm:cxn modelId="{7A087F96-8779-481A-91D8-9A0C45FE82A6}" type="presParOf" srcId="{74A587CA-3AC7-4957-B878-FB1DC03E7E3E}" destId="{F19E71D0-F76B-4FAC-A3E8-C7A6D5E35DF1}" srcOrd="8" destOrd="0" presId="urn:microsoft.com/office/officeart/2005/8/layout/chevron2"/>
    <dgm:cxn modelId="{74901EAB-321C-4EFF-A14A-99CFC7710B8E}" type="presParOf" srcId="{F19E71D0-F76B-4FAC-A3E8-C7A6D5E35DF1}" destId="{052E5D45-34CD-4EC0-BE64-6C788467DC29}" srcOrd="0" destOrd="0" presId="urn:microsoft.com/office/officeart/2005/8/layout/chevron2"/>
    <dgm:cxn modelId="{561AC689-88C8-4519-8E71-A60723CEC872}" type="presParOf" srcId="{F19E71D0-F76B-4FAC-A3E8-C7A6D5E35DF1}" destId="{F94F4035-206E-4D8F-9729-6523FF4996FB}" srcOrd="1" destOrd="0" presId="urn:microsoft.com/office/officeart/2005/8/layout/chevron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ACA116-9E6F-4B10-9567-8A03C555BB61}" type="doc">
      <dgm:prSet loTypeId="urn:microsoft.com/office/officeart/2005/8/layout/chevron2" loCatId="list" qsTypeId="urn:microsoft.com/office/officeart/2005/8/quickstyle/simple1" qsCatId="simple" csTypeId="urn:microsoft.com/office/officeart/2005/8/colors/accent1_2" csCatId="accent1" phldr="1"/>
      <dgm:spPr>
        <a:scene3d>
          <a:camera prst="perspectiveAbove"/>
          <a:lightRig rig="threePt" dir="t"/>
        </a:scene3d>
      </dgm:spPr>
      <dgm:t>
        <a:bodyPr/>
        <a:lstStyle/>
        <a:p>
          <a:endParaRPr lang="id-ID"/>
        </a:p>
      </dgm:t>
    </dgm:pt>
    <dgm:pt modelId="{E78CD58C-6FE3-4407-862C-E6CBD2F683A7}">
      <dgm:prSe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4</a:t>
          </a:r>
          <a:endParaRPr lang="id-ID" b="1" dirty="0">
            <a:solidFill>
              <a:schemeClr val="bg2"/>
            </a:solidFill>
          </a:endParaRPr>
        </a:p>
      </dgm:t>
    </dgm:pt>
    <dgm:pt modelId="{620CBD38-84E4-4C28-819C-1C9FF8829768}" type="sibTrans" cxnId="{C4285E85-F730-41EE-BB84-676A6990EC59}">
      <dgm:prSet/>
      <dgm:spPr/>
      <dgm:t>
        <a:bodyPr/>
        <a:lstStyle/>
        <a:p>
          <a:endParaRPr lang="id-ID" b="1"/>
        </a:p>
      </dgm:t>
    </dgm:pt>
    <dgm:pt modelId="{6ED36DCE-739C-4BF4-99CD-7150A2B9AA3E}" type="parTrans" cxnId="{C4285E85-F730-41EE-BB84-676A6990EC59}">
      <dgm:prSet/>
      <dgm:spPr/>
      <dgm:t>
        <a:bodyPr/>
        <a:lstStyle/>
        <a:p>
          <a:endParaRPr lang="id-ID" b="1"/>
        </a:p>
      </dgm:t>
    </dgm:pt>
    <dgm:pt modelId="{C3B28D2B-0079-4920-87F9-5525C31010B9}">
      <dgm:prSe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3</a:t>
          </a:r>
          <a:endParaRPr lang="id-ID" b="1" dirty="0">
            <a:solidFill>
              <a:schemeClr val="bg2"/>
            </a:solidFill>
          </a:endParaRPr>
        </a:p>
      </dgm:t>
    </dgm:pt>
    <dgm:pt modelId="{A5A89F76-2E4A-4721-A6AC-DCFD34A1969B}" type="sibTrans" cxnId="{2DBC2314-347E-47D9-8B0D-30404B528C0D}">
      <dgm:prSet/>
      <dgm:spPr/>
      <dgm:t>
        <a:bodyPr/>
        <a:lstStyle/>
        <a:p>
          <a:endParaRPr lang="id-ID" b="1"/>
        </a:p>
      </dgm:t>
    </dgm:pt>
    <dgm:pt modelId="{94379EE9-ED5F-460F-BA33-56D6402A8886}" type="parTrans" cxnId="{2DBC2314-347E-47D9-8B0D-30404B528C0D}">
      <dgm:prSet/>
      <dgm:spPr/>
      <dgm:t>
        <a:bodyPr/>
        <a:lstStyle/>
        <a:p>
          <a:endParaRPr lang="id-ID" b="1"/>
        </a:p>
      </dgm:t>
    </dgm:pt>
    <dgm:pt modelId="{A885690C-3B20-4166-99CA-77401E694877}">
      <dgm:prSet phldrT="[Tex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2</a:t>
          </a:r>
          <a:endParaRPr lang="id-ID" b="1" dirty="0">
            <a:solidFill>
              <a:schemeClr val="bg2"/>
            </a:solidFill>
          </a:endParaRPr>
        </a:p>
      </dgm:t>
    </dgm:pt>
    <dgm:pt modelId="{2DB2AC8F-7667-4934-B44A-94BCCE6E159C}" type="sibTrans" cxnId="{5AEE829D-2A90-4110-8714-BCBF26F066AD}">
      <dgm:prSet/>
      <dgm:spPr/>
      <dgm:t>
        <a:bodyPr/>
        <a:lstStyle/>
        <a:p>
          <a:endParaRPr lang="id-ID" b="1"/>
        </a:p>
      </dgm:t>
    </dgm:pt>
    <dgm:pt modelId="{F9727872-56BD-44AC-B7F0-50A95ACBB859}" type="parTrans" cxnId="{5AEE829D-2A90-4110-8714-BCBF26F066AD}">
      <dgm:prSet/>
      <dgm:spPr/>
      <dgm:t>
        <a:bodyPr/>
        <a:lstStyle/>
        <a:p>
          <a:endParaRPr lang="id-ID" b="1"/>
        </a:p>
      </dgm:t>
    </dgm:pt>
    <dgm:pt modelId="{86AAC902-A9B6-4A3F-8E77-19B18D7E96FD}">
      <dgm:prSet phldrT="[Tex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solidFill>
                <a:schemeClr val="bg2"/>
              </a:solidFill>
            </a:rPr>
            <a:t>1</a:t>
          </a:r>
          <a:endParaRPr lang="id-ID" b="1" dirty="0">
            <a:solidFill>
              <a:schemeClr val="bg2"/>
            </a:solidFill>
          </a:endParaRPr>
        </a:p>
      </dgm:t>
    </dgm:pt>
    <dgm:pt modelId="{625ECC36-6EC7-4C6F-A5B0-737FC0FA24B6}" type="sibTrans" cxnId="{0CDE2C0D-C8A2-4FFF-8D6C-F12DAAAA027B}">
      <dgm:prSet/>
      <dgm:spPr/>
      <dgm:t>
        <a:bodyPr/>
        <a:lstStyle/>
        <a:p>
          <a:endParaRPr lang="id-ID" b="1"/>
        </a:p>
      </dgm:t>
    </dgm:pt>
    <dgm:pt modelId="{ED2CD1C9-266A-4E51-9222-8CCA4A47323D}" type="parTrans" cxnId="{0CDE2C0D-C8A2-4FFF-8D6C-F12DAAAA027B}">
      <dgm:prSet/>
      <dgm:spPr/>
      <dgm:t>
        <a:bodyPr/>
        <a:lstStyle/>
        <a:p>
          <a:endParaRPr lang="id-ID" b="1"/>
        </a:p>
      </dgm:t>
    </dgm:pt>
    <dgm:pt modelId="{BD6B330B-04ED-483C-B255-A00A680A99A4}">
      <dgm:prSet custT="1"/>
      <dgm:spPr>
        <a:blipFill rotWithShape="0">
          <a:blip xmlns:r="http://schemas.openxmlformats.org/officeDocument/2006/relationships" r:embed="rId1"/>
          <a:tile tx="0" ty="0" sx="100000" sy="100000" flip="none" algn="tl"/>
        </a:blipFill>
        <a:sp3d>
          <a:bevelT w="101600" prst="riblet"/>
        </a:sp3d>
      </dgm:spPr>
      <dgm:t>
        <a:bodyPr/>
        <a:lstStyle/>
        <a:p>
          <a:pPr rtl="0"/>
          <a:r>
            <a:rPr lang="id-ID" sz="1800" b="1" dirty="0" smtClean="0"/>
            <a:t>Untuk menyimpan lembar kerja, dapat dilakukan dengan cara ;</a:t>
          </a:r>
          <a:endParaRPr lang="id-ID" sz="1800" b="1" dirty="0">
            <a:solidFill>
              <a:schemeClr val="bg2"/>
            </a:solidFill>
          </a:endParaRPr>
        </a:p>
      </dgm:t>
    </dgm:pt>
    <dgm:pt modelId="{309090C9-FA42-4C8C-BBE9-4A78F3707659}" type="parTrans" cxnId="{C37E3C3D-2FF9-4896-9846-5C18651EE7B0}">
      <dgm:prSet/>
      <dgm:spPr/>
      <dgm:t>
        <a:bodyPr/>
        <a:lstStyle/>
        <a:p>
          <a:endParaRPr lang="id-ID" b="1"/>
        </a:p>
      </dgm:t>
    </dgm:pt>
    <dgm:pt modelId="{01CC8A1C-55FF-4CC2-AF18-036E3904A067}" type="sibTrans" cxnId="{C37E3C3D-2FF9-4896-9846-5C18651EE7B0}">
      <dgm:prSet/>
      <dgm:spPr/>
      <dgm:t>
        <a:bodyPr/>
        <a:lstStyle/>
        <a:p>
          <a:endParaRPr lang="id-ID" b="1"/>
        </a:p>
      </dgm:t>
    </dgm:pt>
    <dgm:pt modelId="{B262F2D0-8FD3-4A02-9735-1764A4A51355}">
      <dgm:prSet custT="1"/>
      <dgm:spPr>
        <a:blipFill rotWithShape="0">
          <a:blip xmlns:r="http://schemas.openxmlformats.org/officeDocument/2006/relationships" r:embed="rId1"/>
          <a:tile tx="0" ty="0" sx="100000" sy="100000" flip="none" algn="tl"/>
        </a:blipFill>
        <a:sp3d>
          <a:bevelT w="101600" prst="riblet"/>
        </a:sp3d>
      </dgm:spPr>
      <dgm:t>
        <a:bodyPr/>
        <a:lstStyle/>
        <a:p>
          <a:pPr algn="just"/>
          <a:r>
            <a:rPr lang="id-ID" sz="1800" b="1" dirty="0" smtClean="0"/>
            <a:t>Pilih dan klik menu File, Save, sehingga muncuk kotak dialog penyimpan.</a:t>
          </a:r>
          <a:endParaRPr lang="id-ID" sz="1800" b="1" dirty="0">
            <a:solidFill>
              <a:schemeClr val="bg2"/>
            </a:solidFill>
          </a:endParaRPr>
        </a:p>
      </dgm:t>
    </dgm:pt>
    <dgm:pt modelId="{0E6656EF-E0B7-43F3-B1C7-C95FD9C5B14D}" type="parTrans" cxnId="{AF8CF62F-15E6-4F8D-AB82-DC5100A41A06}">
      <dgm:prSet/>
      <dgm:spPr/>
      <dgm:t>
        <a:bodyPr/>
        <a:lstStyle/>
        <a:p>
          <a:endParaRPr lang="id-ID" b="1"/>
        </a:p>
      </dgm:t>
    </dgm:pt>
    <dgm:pt modelId="{55D06213-2437-43E3-98DE-F38FCAAA77F3}" type="sibTrans" cxnId="{AF8CF62F-15E6-4F8D-AB82-DC5100A41A06}">
      <dgm:prSet/>
      <dgm:spPr/>
      <dgm:t>
        <a:bodyPr/>
        <a:lstStyle/>
        <a:p>
          <a:endParaRPr lang="id-ID" b="1"/>
        </a:p>
      </dgm:t>
    </dgm:pt>
    <dgm:pt modelId="{700C61D2-5064-49F4-BE57-0CD69FA317CC}">
      <dgm:prSet custT="1"/>
      <dgm:spPr>
        <a:blipFill rotWithShape="0">
          <a:blip xmlns:r="http://schemas.openxmlformats.org/officeDocument/2006/relationships" r:embed="rId1"/>
          <a:tile tx="0" ty="0" sx="100000" sy="100000" flip="none" algn="tl"/>
        </a:blipFill>
        <a:sp3d>
          <a:bevelT w="101600" prst="riblet"/>
        </a:sp3d>
      </dgm:spPr>
      <dgm:t>
        <a:bodyPr/>
        <a:lstStyle/>
        <a:p>
          <a:r>
            <a:rPr lang="id-ID" sz="1800" b="1" dirty="0" smtClean="0"/>
            <a:t>Pada kotak Save In pilih dan klik forder tempat penyimpanan data.</a:t>
          </a:r>
          <a:endParaRPr lang="id-ID" sz="1800" b="1" dirty="0">
            <a:solidFill>
              <a:schemeClr val="bg2"/>
            </a:solidFill>
          </a:endParaRPr>
        </a:p>
      </dgm:t>
    </dgm:pt>
    <dgm:pt modelId="{87653C5C-AE31-4FC0-B131-E8CF46C44349}" type="parTrans" cxnId="{8FA6E1B6-817B-43FB-AFEB-BA72F3F43F99}">
      <dgm:prSet/>
      <dgm:spPr/>
      <dgm:t>
        <a:bodyPr/>
        <a:lstStyle/>
        <a:p>
          <a:endParaRPr lang="id-ID" b="1"/>
        </a:p>
      </dgm:t>
    </dgm:pt>
    <dgm:pt modelId="{5B6B7C28-E20A-4B5D-B7B1-12A8A1B44047}" type="sibTrans" cxnId="{8FA6E1B6-817B-43FB-AFEB-BA72F3F43F99}">
      <dgm:prSet/>
      <dgm:spPr/>
      <dgm:t>
        <a:bodyPr/>
        <a:lstStyle/>
        <a:p>
          <a:endParaRPr lang="id-ID" b="1"/>
        </a:p>
      </dgm:t>
    </dgm:pt>
    <dgm:pt modelId="{2A4D1D8E-6D25-47F1-BD17-AA7341E8FB05}">
      <dgm:prSet/>
      <dgm:spPr>
        <a:blipFill rotWithShape="0">
          <a:blip xmlns:r="http://schemas.openxmlformats.org/officeDocument/2006/relationships" r:embed="rId1"/>
          <a:tile tx="0" ty="0" sx="100000" sy="100000" flip="none" algn="tl"/>
        </a:blipFill>
        <a:sp3d>
          <a:bevelT w="101600" prst="riblet"/>
        </a:sp3d>
      </dgm:spPr>
      <dgm:t>
        <a:bodyPr/>
        <a:lstStyle/>
        <a:p>
          <a:r>
            <a:rPr lang="id-ID" b="1" dirty="0" smtClean="0"/>
            <a:t>Pada kotak isian file name ketikkan nama file dari lembar kerja yang akan disimpan.</a:t>
          </a:r>
          <a:endParaRPr lang="id-ID" b="1" dirty="0">
            <a:solidFill>
              <a:schemeClr val="bg2"/>
            </a:solidFill>
          </a:endParaRPr>
        </a:p>
      </dgm:t>
    </dgm:pt>
    <dgm:pt modelId="{F2F3B763-4749-46A2-818D-8E1BA94DE4CF}" type="parTrans" cxnId="{047C2505-20DC-48F5-BCBA-6CDA182C83F3}">
      <dgm:prSet/>
      <dgm:spPr/>
      <dgm:t>
        <a:bodyPr/>
        <a:lstStyle/>
        <a:p>
          <a:endParaRPr lang="id-ID" b="1"/>
        </a:p>
      </dgm:t>
    </dgm:pt>
    <dgm:pt modelId="{5E18C686-B6CD-49FD-AFE2-50A9C206969B}" type="sibTrans" cxnId="{047C2505-20DC-48F5-BCBA-6CDA182C83F3}">
      <dgm:prSet/>
      <dgm:spPr/>
      <dgm:t>
        <a:bodyPr/>
        <a:lstStyle/>
        <a:p>
          <a:endParaRPr lang="id-ID" b="1"/>
        </a:p>
      </dgm:t>
    </dgm:pt>
    <dgm:pt modelId="{AD4602AD-EFB4-4ECF-B750-22E657C7F30E}">
      <dgm:prSet custT="1"/>
      <dgm:spPr>
        <a:blipFill rotWithShape="0">
          <a:blip xmlns:r="http://schemas.openxmlformats.org/officeDocument/2006/relationships" r:embed="rId1"/>
          <a:tile tx="0" ty="0" sx="100000" sy="100000" flip="none" algn="tl"/>
        </a:blipFill>
        <a:sp3d>
          <a:bevelT w="101600" prst="riblet"/>
        </a:sp3d>
      </dgm:spPr>
      <dgm:t>
        <a:bodyPr/>
        <a:lstStyle/>
        <a:p>
          <a:r>
            <a:rPr lang="id-ID" sz="1800" b="1" dirty="0" smtClean="0"/>
            <a:t>Klik Save untuk menyimpan lembar kerja.</a:t>
          </a:r>
          <a:endParaRPr lang="id-ID" sz="1800" b="1" dirty="0">
            <a:solidFill>
              <a:schemeClr val="bg2"/>
            </a:solidFill>
          </a:endParaRPr>
        </a:p>
      </dgm:t>
    </dgm:pt>
    <dgm:pt modelId="{A9EA9269-C328-4FF2-AFA5-C8B83E042C6E}" type="parTrans" cxnId="{D8B4656F-D4AE-4E1C-AF8D-6BEC5057DA40}">
      <dgm:prSet/>
      <dgm:spPr/>
      <dgm:t>
        <a:bodyPr/>
        <a:lstStyle/>
        <a:p>
          <a:endParaRPr lang="id-ID" b="1"/>
        </a:p>
      </dgm:t>
    </dgm:pt>
    <dgm:pt modelId="{51F34FEE-ACA0-484E-99E3-9DA539B8D7D9}" type="sibTrans" cxnId="{D8B4656F-D4AE-4E1C-AF8D-6BEC5057DA40}">
      <dgm:prSet/>
      <dgm:spPr/>
      <dgm:t>
        <a:bodyPr/>
        <a:lstStyle/>
        <a:p>
          <a:endParaRPr lang="id-ID" b="1"/>
        </a:p>
      </dgm:t>
    </dgm:pt>
    <dgm:pt modelId="{62601E6F-E191-4F9C-A8D3-22DB3DE6AFF3}">
      <dgm:prSet phldrT="[Text]"/>
      <dgm:spPr>
        <a:blipFill rotWithShape="0">
          <a:blip xmlns:r="http://schemas.openxmlformats.org/officeDocument/2006/relationships" r:embed="rId1"/>
          <a:tile tx="0" ty="0" sx="100000" sy="100000" flip="none" algn="tl"/>
        </a:blipFill>
        <a:sp3d>
          <a:bevelT w="101600" prst="riblet"/>
        </a:sp3d>
      </dgm:spPr>
      <dgm:t>
        <a:bodyPr/>
        <a:lstStyle/>
        <a:p>
          <a:endParaRPr lang="id-ID" b="1" dirty="0">
            <a:solidFill>
              <a:schemeClr val="bg2"/>
            </a:solidFill>
          </a:endParaRPr>
        </a:p>
      </dgm:t>
    </dgm:pt>
    <dgm:pt modelId="{1CE2F9A2-07EE-4269-9F84-C7A3A7A547E2}" type="sibTrans" cxnId="{0CA05E3D-D8DA-489E-98A1-C933E647FD04}">
      <dgm:prSet/>
      <dgm:spPr/>
      <dgm:t>
        <a:bodyPr/>
        <a:lstStyle/>
        <a:p>
          <a:endParaRPr lang="id-ID" b="1"/>
        </a:p>
      </dgm:t>
    </dgm:pt>
    <dgm:pt modelId="{7F70DECC-2CE7-4C9A-B218-653E1DB2BD97}" type="parTrans" cxnId="{0CA05E3D-D8DA-489E-98A1-C933E647FD04}">
      <dgm:prSet/>
      <dgm:spPr/>
      <dgm:t>
        <a:bodyPr/>
        <a:lstStyle/>
        <a:p>
          <a:endParaRPr lang="id-ID" b="1"/>
        </a:p>
      </dgm:t>
    </dgm:pt>
    <dgm:pt modelId="{74A587CA-3AC7-4957-B878-FB1DC03E7E3E}" type="pres">
      <dgm:prSet presAssocID="{ECACA116-9E6F-4B10-9567-8A03C555BB61}" presName="linearFlow" presStyleCnt="0">
        <dgm:presLayoutVars>
          <dgm:dir/>
          <dgm:animLvl val="lvl"/>
          <dgm:resizeHandles val="exact"/>
        </dgm:presLayoutVars>
      </dgm:prSet>
      <dgm:spPr/>
      <dgm:t>
        <a:bodyPr/>
        <a:lstStyle/>
        <a:p>
          <a:endParaRPr lang="id-ID"/>
        </a:p>
      </dgm:t>
    </dgm:pt>
    <dgm:pt modelId="{F77D08F7-A65C-4510-9CC4-5295E8E11854}" type="pres">
      <dgm:prSet presAssocID="{62601E6F-E191-4F9C-A8D3-22DB3DE6AFF3}" presName="composite" presStyleCnt="0"/>
      <dgm:spPr>
        <a:sp3d>
          <a:bevelT w="101600" prst="riblet"/>
        </a:sp3d>
      </dgm:spPr>
    </dgm:pt>
    <dgm:pt modelId="{CBB68AB3-B23A-4376-BE06-DE20E5528525}" type="pres">
      <dgm:prSet presAssocID="{62601E6F-E191-4F9C-A8D3-22DB3DE6AFF3}" presName="parentText" presStyleLbl="alignNode1" presStyleIdx="0" presStyleCnt="5" custLinFactNeighborY="1643">
        <dgm:presLayoutVars>
          <dgm:chMax val="1"/>
          <dgm:bulletEnabled val="1"/>
        </dgm:presLayoutVars>
      </dgm:prSet>
      <dgm:spPr/>
      <dgm:t>
        <a:bodyPr/>
        <a:lstStyle/>
        <a:p>
          <a:endParaRPr lang="id-ID"/>
        </a:p>
      </dgm:t>
    </dgm:pt>
    <dgm:pt modelId="{3E911FE5-503F-4497-A432-28A63BB98D82}" type="pres">
      <dgm:prSet presAssocID="{62601E6F-E191-4F9C-A8D3-22DB3DE6AFF3}" presName="descendantText" presStyleLbl="alignAcc1" presStyleIdx="0" presStyleCnt="5">
        <dgm:presLayoutVars>
          <dgm:bulletEnabled val="1"/>
        </dgm:presLayoutVars>
      </dgm:prSet>
      <dgm:spPr/>
      <dgm:t>
        <a:bodyPr/>
        <a:lstStyle/>
        <a:p>
          <a:endParaRPr lang="id-ID"/>
        </a:p>
      </dgm:t>
    </dgm:pt>
    <dgm:pt modelId="{A52E9B9B-B374-4E9C-BF67-465BBCD68E83}" type="pres">
      <dgm:prSet presAssocID="{1CE2F9A2-07EE-4269-9F84-C7A3A7A547E2}" presName="sp" presStyleCnt="0"/>
      <dgm:spPr>
        <a:sp3d>
          <a:bevelT w="101600" prst="riblet"/>
        </a:sp3d>
      </dgm:spPr>
    </dgm:pt>
    <dgm:pt modelId="{AF2058B8-4991-4B39-B463-B827D1F9D191}" type="pres">
      <dgm:prSet presAssocID="{86AAC902-A9B6-4A3F-8E77-19B18D7E96FD}" presName="composite" presStyleCnt="0"/>
      <dgm:spPr>
        <a:sp3d>
          <a:bevelT w="101600" prst="riblet"/>
        </a:sp3d>
      </dgm:spPr>
    </dgm:pt>
    <dgm:pt modelId="{0D85CFF0-323F-48A1-9AC4-B1CB0212512A}" type="pres">
      <dgm:prSet presAssocID="{86AAC902-A9B6-4A3F-8E77-19B18D7E96FD}" presName="parentText" presStyleLbl="alignNode1" presStyleIdx="1" presStyleCnt="5" custScaleY="150279" custLinFactNeighborY="4923">
        <dgm:presLayoutVars>
          <dgm:chMax val="1"/>
          <dgm:bulletEnabled val="1"/>
        </dgm:presLayoutVars>
      </dgm:prSet>
      <dgm:spPr/>
      <dgm:t>
        <a:bodyPr/>
        <a:lstStyle/>
        <a:p>
          <a:endParaRPr lang="id-ID"/>
        </a:p>
      </dgm:t>
    </dgm:pt>
    <dgm:pt modelId="{E5948480-EE5B-4591-A8F7-CA5E774D330E}" type="pres">
      <dgm:prSet presAssocID="{86AAC902-A9B6-4A3F-8E77-19B18D7E96FD}" presName="descendantText" presStyleLbl="alignAcc1" presStyleIdx="1" presStyleCnt="5" custScaleY="203104" custLinFactNeighborX="-272" custLinFactNeighborY="7857">
        <dgm:presLayoutVars>
          <dgm:bulletEnabled val="1"/>
        </dgm:presLayoutVars>
      </dgm:prSet>
      <dgm:spPr/>
      <dgm:t>
        <a:bodyPr/>
        <a:lstStyle/>
        <a:p>
          <a:endParaRPr lang="id-ID"/>
        </a:p>
      </dgm:t>
    </dgm:pt>
    <dgm:pt modelId="{57ACD5B6-23E4-4CC6-BDF0-4ADED7C3E3F8}" type="pres">
      <dgm:prSet presAssocID="{625ECC36-6EC7-4C6F-A5B0-737FC0FA24B6}" presName="sp" presStyleCnt="0"/>
      <dgm:spPr>
        <a:sp3d>
          <a:bevelT w="101600" prst="riblet"/>
        </a:sp3d>
      </dgm:spPr>
    </dgm:pt>
    <dgm:pt modelId="{C9CE90E3-CC02-4694-B014-E9E58126E276}" type="pres">
      <dgm:prSet presAssocID="{A885690C-3B20-4166-99CA-77401E694877}" presName="composite" presStyleCnt="0"/>
      <dgm:spPr>
        <a:sp3d>
          <a:bevelT w="101600" prst="riblet"/>
        </a:sp3d>
      </dgm:spPr>
    </dgm:pt>
    <dgm:pt modelId="{17C5AB98-B37F-4F3D-A5CA-712455200556}" type="pres">
      <dgm:prSet presAssocID="{A885690C-3B20-4166-99CA-77401E694877}" presName="parentText" presStyleLbl="alignNode1" presStyleIdx="2" presStyleCnt="5" custLinFactNeighborY="4929">
        <dgm:presLayoutVars>
          <dgm:chMax val="1"/>
          <dgm:bulletEnabled val="1"/>
        </dgm:presLayoutVars>
      </dgm:prSet>
      <dgm:spPr/>
      <dgm:t>
        <a:bodyPr/>
        <a:lstStyle/>
        <a:p>
          <a:endParaRPr lang="id-ID"/>
        </a:p>
      </dgm:t>
    </dgm:pt>
    <dgm:pt modelId="{2E2601CA-8DFD-495B-9F9E-3DC23ECE5B60}" type="pres">
      <dgm:prSet presAssocID="{A885690C-3B20-4166-99CA-77401E694877}" presName="descendantText" presStyleLbl="alignAcc1" presStyleIdx="2" presStyleCnt="5" custLinFactNeighborX="-143" custLinFactNeighborY="5712">
        <dgm:presLayoutVars>
          <dgm:bulletEnabled val="1"/>
        </dgm:presLayoutVars>
      </dgm:prSet>
      <dgm:spPr/>
      <dgm:t>
        <a:bodyPr/>
        <a:lstStyle/>
        <a:p>
          <a:endParaRPr lang="id-ID"/>
        </a:p>
      </dgm:t>
    </dgm:pt>
    <dgm:pt modelId="{64D625F4-DB26-4D8A-B129-9C20CC84DD27}" type="pres">
      <dgm:prSet presAssocID="{2DB2AC8F-7667-4934-B44A-94BCCE6E159C}" presName="sp" presStyleCnt="0"/>
      <dgm:spPr>
        <a:sp3d>
          <a:bevelT w="101600" prst="riblet"/>
        </a:sp3d>
      </dgm:spPr>
    </dgm:pt>
    <dgm:pt modelId="{98618E12-D05A-4F4C-8EF5-56D3DA62A588}" type="pres">
      <dgm:prSet presAssocID="{C3B28D2B-0079-4920-87F9-5525C31010B9}" presName="composite" presStyleCnt="0"/>
      <dgm:spPr>
        <a:sp3d>
          <a:bevelT w="101600" prst="riblet"/>
        </a:sp3d>
      </dgm:spPr>
    </dgm:pt>
    <dgm:pt modelId="{327DBC10-74AC-47C7-AB3D-A7635712BF49}" type="pres">
      <dgm:prSet presAssocID="{C3B28D2B-0079-4920-87F9-5525C31010B9}" presName="parentText" presStyleLbl="alignNode1" presStyleIdx="3" presStyleCnt="5" custLinFactNeighborY="1643">
        <dgm:presLayoutVars>
          <dgm:chMax val="1"/>
          <dgm:bulletEnabled val="1"/>
        </dgm:presLayoutVars>
      </dgm:prSet>
      <dgm:spPr/>
      <dgm:t>
        <a:bodyPr/>
        <a:lstStyle/>
        <a:p>
          <a:endParaRPr lang="id-ID"/>
        </a:p>
      </dgm:t>
    </dgm:pt>
    <dgm:pt modelId="{3A8092F1-2B04-4A19-AD9E-1D66D33DC293}" type="pres">
      <dgm:prSet presAssocID="{C3B28D2B-0079-4920-87F9-5525C31010B9}" presName="descendantText" presStyleLbl="alignAcc1" presStyleIdx="3" presStyleCnt="5" custScaleY="96004">
        <dgm:presLayoutVars>
          <dgm:bulletEnabled val="1"/>
        </dgm:presLayoutVars>
      </dgm:prSet>
      <dgm:spPr/>
      <dgm:t>
        <a:bodyPr/>
        <a:lstStyle/>
        <a:p>
          <a:endParaRPr lang="id-ID"/>
        </a:p>
      </dgm:t>
    </dgm:pt>
    <dgm:pt modelId="{EF8B60AA-6AB8-4FED-BB20-00086C851E2E}" type="pres">
      <dgm:prSet presAssocID="{A5A89F76-2E4A-4721-A6AC-DCFD34A1969B}" presName="sp" presStyleCnt="0"/>
      <dgm:spPr>
        <a:sp3d>
          <a:bevelT w="101600" prst="riblet"/>
        </a:sp3d>
      </dgm:spPr>
    </dgm:pt>
    <dgm:pt modelId="{F19E71D0-F76B-4FAC-A3E8-C7A6D5E35DF1}" type="pres">
      <dgm:prSet presAssocID="{E78CD58C-6FE3-4407-862C-E6CBD2F683A7}" presName="composite" presStyleCnt="0"/>
      <dgm:spPr>
        <a:sp3d>
          <a:bevelT w="101600" prst="riblet"/>
        </a:sp3d>
      </dgm:spPr>
    </dgm:pt>
    <dgm:pt modelId="{052E5D45-34CD-4EC0-BE64-6C788467DC29}" type="pres">
      <dgm:prSet presAssocID="{E78CD58C-6FE3-4407-862C-E6CBD2F683A7}" presName="parentText" presStyleLbl="alignNode1" presStyleIdx="4" presStyleCnt="5">
        <dgm:presLayoutVars>
          <dgm:chMax val="1"/>
          <dgm:bulletEnabled val="1"/>
        </dgm:presLayoutVars>
      </dgm:prSet>
      <dgm:spPr/>
      <dgm:t>
        <a:bodyPr/>
        <a:lstStyle/>
        <a:p>
          <a:endParaRPr lang="id-ID"/>
        </a:p>
      </dgm:t>
    </dgm:pt>
    <dgm:pt modelId="{F94F4035-206E-4D8F-9729-6523FF4996FB}" type="pres">
      <dgm:prSet presAssocID="{E78CD58C-6FE3-4407-862C-E6CBD2F683A7}" presName="descendantText" presStyleLbl="alignAcc1" presStyleIdx="4" presStyleCnt="5">
        <dgm:presLayoutVars>
          <dgm:bulletEnabled val="1"/>
        </dgm:presLayoutVars>
      </dgm:prSet>
      <dgm:spPr/>
      <dgm:t>
        <a:bodyPr/>
        <a:lstStyle/>
        <a:p>
          <a:endParaRPr lang="id-ID"/>
        </a:p>
      </dgm:t>
    </dgm:pt>
  </dgm:ptLst>
  <dgm:cxnLst>
    <dgm:cxn modelId="{8FA6E1B6-817B-43FB-AFEB-BA72F3F43F99}" srcId="{A885690C-3B20-4166-99CA-77401E694877}" destId="{700C61D2-5064-49F4-BE57-0CD69FA317CC}" srcOrd="0" destOrd="0" parTransId="{87653C5C-AE31-4FC0-B131-E8CF46C44349}" sibTransId="{5B6B7C28-E20A-4B5D-B7B1-12A8A1B44047}"/>
    <dgm:cxn modelId="{17701E41-0D1C-4772-956B-17E3030A9FF7}" type="presOf" srcId="{B262F2D0-8FD3-4A02-9735-1764A4A51355}" destId="{E5948480-EE5B-4591-A8F7-CA5E774D330E}" srcOrd="0" destOrd="0" presId="urn:microsoft.com/office/officeart/2005/8/layout/chevron2"/>
    <dgm:cxn modelId="{F474B053-15FB-4878-A19E-0E185E84111B}" type="presOf" srcId="{ECACA116-9E6F-4B10-9567-8A03C555BB61}" destId="{74A587CA-3AC7-4957-B878-FB1DC03E7E3E}" srcOrd="0" destOrd="0" presId="urn:microsoft.com/office/officeart/2005/8/layout/chevron2"/>
    <dgm:cxn modelId="{2DBC2314-347E-47D9-8B0D-30404B528C0D}" srcId="{ECACA116-9E6F-4B10-9567-8A03C555BB61}" destId="{C3B28D2B-0079-4920-87F9-5525C31010B9}" srcOrd="3" destOrd="0" parTransId="{94379EE9-ED5F-460F-BA33-56D6402A8886}" sibTransId="{A5A89F76-2E4A-4721-A6AC-DCFD34A1969B}"/>
    <dgm:cxn modelId="{047C2505-20DC-48F5-BCBA-6CDA182C83F3}" srcId="{C3B28D2B-0079-4920-87F9-5525C31010B9}" destId="{2A4D1D8E-6D25-47F1-BD17-AA7341E8FB05}" srcOrd="0" destOrd="0" parTransId="{F2F3B763-4749-46A2-818D-8E1BA94DE4CF}" sibTransId="{5E18C686-B6CD-49FD-AFE2-50A9C206969B}"/>
    <dgm:cxn modelId="{5AEE829D-2A90-4110-8714-BCBF26F066AD}" srcId="{ECACA116-9E6F-4B10-9567-8A03C555BB61}" destId="{A885690C-3B20-4166-99CA-77401E694877}" srcOrd="2" destOrd="0" parTransId="{F9727872-56BD-44AC-B7F0-50A95ACBB859}" sibTransId="{2DB2AC8F-7667-4934-B44A-94BCCE6E159C}"/>
    <dgm:cxn modelId="{F1091F18-537B-4BD9-8E6B-E26B26D1C909}" type="presOf" srcId="{BD6B330B-04ED-483C-B255-A00A680A99A4}" destId="{3E911FE5-503F-4497-A432-28A63BB98D82}" srcOrd="0" destOrd="0" presId="urn:microsoft.com/office/officeart/2005/8/layout/chevron2"/>
    <dgm:cxn modelId="{0CDE2C0D-C8A2-4FFF-8D6C-F12DAAAA027B}" srcId="{ECACA116-9E6F-4B10-9567-8A03C555BB61}" destId="{86AAC902-A9B6-4A3F-8E77-19B18D7E96FD}" srcOrd="1" destOrd="0" parTransId="{ED2CD1C9-266A-4E51-9222-8CCA4A47323D}" sibTransId="{625ECC36-6EC7-4C6F-A5B0-737FC0FA24B6}"/>
    <dgm:cxn modelId="{C4285E85-F730-41EE-BB84-676A6990EC59}" srcId="{ECACA116-9E6F-4B10-9567-8A03C555BB61}" destId="{E78CD58C-6FE3-4407-862C-E6CBD2F683A7}" srcOrd="4" destOrd="0" parTransId="{6ED36DCE-739C-4BF4-99CD-7150A2B9AA3E}" sibTransId="{620CBD38-84E4-4C28-819C-1C9FF8829768}"/>
    <dgm:cxn modelId="{D996CB31-1126-4BAE-BED2-BBBFF2458C88}" type="presOf" srcId="{A885690C-3B20-4166-99CA-77401E694877}" destId="{17C5AB98-B37F-4F3D-A5CA-712455200556}" srcOrd="0" destOrd="0" presId="urn:microsoft.com/office/officeart/2005/8/layout/chevron2"/>
    <dgm:cxn modelId="{5E1BEC31-8F2E-439C-86BA-C7A9C36F81DD}" type="presOf" srcId="{62601E6F-E191-4F9C-A8D3-22DB3DE6AFF3}" destId="{CBB68AB3-B23A-4376-BE06-DE20E5528525}" srcOrd="0" destOrd="0" presId="urn:microsoft.com/office/officeart/2005/8/layout/chevron2"/>
    <dgm:cxn modelId="{0CA05E3D-D8DA-489E-98A1-C933E647FD04}" srcId="{ECACA116-9E6F-4B10-9567-8A03C555BB61}" destId="{62601E6F-E191-4F9C-A8D3-22DB3DE6AFF3}" srcOrd="0" destOrd="0" parTransId="{7F70DECC-2CE7-4C9A-B218-653E1DB2BD97}" sibTransId="{1CE2F9A2-07EE-4269-9F84-C7A3A7A547E2}"/>
    <dgm:cxn modelId="{938BF817-D6BA-431B-B993-122A9F91761B}" type="presOf" srcId="{86AAC902-A9B6-4A3F-8E77-19B18D7E96FD}" destId="{0D85CFF0-323F-48A1-9AC4-B1CB0212512A}" srcOrd="0" destOrd="0" presId="urn:microsoft.com/office/officeart/2005/8/layout/chevron2"/>
    <dgm:cxn modelId="{B8DAB9C6-58C4-45BC-882C-70CBEE8C8837}" type="presOf" srcId="{700C61D2-5064-49F4-BE57-0CD69FA317CC}" destId="{2E2601CA-8DFD-495B-9F9E-3DC23ECE5B60}" srcOrd="0" destOrd="0" presId="urn:microsoft.com/office/officeart/2005/8/layout/chevron2"/>
    <dgm:cxn modelId="{5ACEE1A6-DF0A-4E57-9F40-E3364A12A480}" type="presOf" srcId="{2A4D1D8E-6D25-47F1-BD17-AA7341E8FB05}" destId="{3A8092F1-2B04-4A19-AD9E-1D66D33DC293}" srcOrd="0" destOrd="0" presId="urn:microsoft.com/office/officeart/2005/8/layout/chevron2"/>
    <dgm:cxn modelId="{C37E3C3D-2FF9-4896-9846-5C18651EE7B0}" srcId="{62601E6F-E191-4F9C-A8D3-22DB3DE6AFF3}" destId="{BD6B330B-04ED-483C-B255-A00A680A99A4}" srcOrd="0" destOrd="0" parTransId="{309090C9-FA42-4C8C-BBE9-4A78F3707659}" sibTransId="{01CC8A1C-55FF-4CC2-AF18-036E3904A067}"/>
    <dgm:cxn modelId="{D8B4656F-D4AE-4E1C-AF8D-6BEC5057DA40}" srcId="{E78CD58C-6FE3-4407-862C-E6CBD2F683A7}" destId="{AD4602AD-EFB4-4ECF-B750-22E657C7F30E}" srcOrd="0" destOrd="0" parTransId="{A9EA9269-C328-4FF2-AFA5-C8B83E042C6E}" sibTransId="{51F34FEE-ACA0-484E-99E3-9DA539B8D7D9}"/>
    <dgm:cxn modelId="{D7BBE122-6C8F-4EFC-B240-0E7DF6957D9E}" type="presOf" srcId="{C3B28D2B-0079-4920-87F9-5525C31010B9}" destId="{327DBC10-74AC-47C7-AB3D-A7635712BF49}" srcOrd="0" destOrd="0" presId="urn:microsoft.com/office/officeart/2005/8/layout/chevron2"/>
    <dgm:cxn modelId="{06B33E9C-35B5-4C4C-8541-E64CBE21BBEF}" type="presOf" srcId="{E78CD58C-6FE3-4407-862C-E6CBD2F683A7}" destId="{052E5D45-34CD-4EC0-BE64-6C788467DC29}" srcOrd="0" destOrd="0" presId="urn:microsoft.com/office/officeart/2005/8/layout/chevron2"/>
    <dgm:cxn modelId="{AF8CF62F-15E6-4F8D-AB82-DC5100A41A06}" srcId="{86AAC902-A9B6-4A3F-8E77-19B18D7E96FD}" destId="{B262F2D0-8FD3-4A02-9735-1764A4A51355}" srcOrd="0" destOrd="0" parTransId="{0E6656EF-E0B7-43F3-B1C7-C95FD9C5B14D}" sibTransId="{55D06213-2437-43E3-98DE-F38FCAAA77F3}"/>
    <dgm:cxn modelId="{B4A02E33-8728-457F-A4E8-20B8106E0DB1}" type="presOf" srcId="{AD4602AD-EFB4-4ECF-B750-22E657C7F30E}" destId="{F94F4035-206E-4D8F-9729-6523FF4996FB}" srcOrd="0" destOrd="0" presId="urn:microsoft.com/office/officeart/2005/8/layout/chevron2"/>
    <dgm:cxn modelId="{1AD94EDA-9093-4555-B098-F39896FB6607}" type="presParOf" srcId="{74A587CA-3AC7-4957-B878-FB1DC03E7E3E}" destId="{F77D08F7-A65C-4510-9CC4-5295E8E11854}" srcOrd="0" destOrd="0" presId="urn:microsoft.com/office/officeart/2005/8/layout/chevron2"/>
    <dgm:cxn modelId="{37E253F2-8E0A-4C25-BD3B-48BCBB93E77D}" type="presParOf" srcId="{F77D08F7-A65C-4510-9CC4-5295E8E11854}" destId="{CBB68AB3-B23A-4376-BE06-DE20E5528525}" srcOrd="0" destOrd="0" presId="urn:microsoft.com/office/officeart/2005/8/layout/chevron2"/>
    <dgm:cxn modelId="{973FAC05-1091-4631-BECF-A4C189484BB8}" type="presParOf" srcId="{F77D08F7-A65C-4510-9CC4-5295E8E11854}" destId="{3E911FE5-503F-4497-A432-28A63BB98D82}" srcOrd="1" destOrd="0" presId="urn:microsoft.com/office/officeart/2005/8/layout/chevron2"/>
    <dgm:cxn modelId="{006D2C99-0D93-437D-805B-944474308E1E}" type="presParOf" srcId="{74A587CA-3AC7-4957-B878-FB1DC03E7E3E}" destId="{A52E9B9B-B374-4E9C-BF67-465BBCD68E83}" srcOrd="1" destOrd="0" presId="urn:microsoft.com/office/officeart/2005/8/layout/chevron2"/>
    <dgm:cxn modelId="{C040F4F6-FBDF-4714-940D-609BC68A0079}" type="presParOf" srcId="{74A587CA-3AC7-4957-B878-FB1DC03E7E3E}" destId="{AF2058B8-4991-4B39-B463-B827D1F9D191}" srcOrd="2" destOrd="0" presId="urn:microsoft.com/office/officeart/2005/8/layout/chevron2"/>
    <dgm:cxn modelId="{F3AC6893-FB59-4F96-81C0-9C8E5EB781C2}" type="presParOf" srcId="{AF2058B8-4991-4B39-B463-B827D1F9D191}" destId="{0D85CFF0-323F-48A1-9AC4-B1CB0212512A}" srcOrd="0" destOrd="0" presId="urn:microsoft.com/office/officeart/2005/8/layout/chevron2"/>
    <dgm:cxn modelId="{A277F44B-71CA-4E7F-9E99-B5BC86146CEE}" type="presParOf" srcId="{AF2058B8-4991-4B39-B463-B827D1F9D191}" destId="{E5948480-EE5B-4591-A8F7-CA5E774D330E}" srcOrd="1" destOrd="0" presId="urn:microsoft.com/office/officeart/2005/8/layout/chevron2"/>
    <dgm:cxn modelId="{EB40A7A3-6B55-4B5B-884C-2EC92B7DE887}" type="presParOf" srcId="{74A587CA-3AC7-4957-B878-FB1DC03E7E3E}" destId="{57ACD5B6-23E4-4CC6-BDF0-4ADED7C3E3F8}" srcOrd="3" destOrd="0" presId="urn:microsoft.com/office/officeart/2005/8/layout/chevron2"/>
    <dgm:cxn modelId="{F8CFA797-2D6F-4FBB-9710-0B4C564ECE86}" type="presParOf" srcId="{74A587CA-3AC7-4957-B878-FB1DC03E7E3E}" destId="{C9CE90E3-CC02-4694-B014-E9E58126E276}" srcOrd="4" destOrd="0" presId="urn:microsoft.com/office/officeart/2005/8/layout/chevron2"/>
    <dgm:cxn modelId="{BEA9018A-E058-44A4-8177-4A1703A7D738}" type="presParOf" srcId="{C9CE90E3-CC02-4694-B014-E9E58126E276}" destId="{17C5AB98-B37F-4F3D-A5CA-712455200556}" srcOrd="0" destOrd="0" presId="urn:microsoft.com/office/officeart/2005/8/layout/chevron2"/>
    <dgm:cxn modelId="{B42261A0-AAD1-44E3-9A46-386D1E9E5550}" type="presParOf" srcId="{C9CE90E3-CC02-4694-B014-E9E58126E276}" destId="{2E2601CA-8DFD-495B-9F9E-3DC23ECE5B60}" srcOrd="1" destOrd="0" presId="urn:microsoft.com/office/officeart/2005/8/layout/chevron2"/>
    <dgm:cxn modelId="{3C0E7411-DA03-4984-A994-2D83E5BAE8A7}" type="presParOf" srcId="{74A587CA-3AC7-4957-B878-FB1DC03E7E3E}" destId="{64D625F4-DB26-4D8A-B129-9C20CC84DD27}" srcOrd="5" destOrd="0" presId="urn:microsoft.com/office/officeart/2005/8/layout/chevron2"/>
    <dgm:cxn modelId="{0D1B1FAB-75FA-40F8-A7AF-87E6DB9A96C1}" type="presParOf" srcId="{74A587CA-3AC7-4957-B878-FB1DC03E7E3E}" destId="{98618E12-D05A-4F4C-8EF5-56D3DA62A588}" srcOrd="6" destOrd="0" presId="urn:microsoft.com/office/officeart/2005/8/layout/chevron2"/>
    <dgm:cxn modelId="{51D7A6AF-A5AE-4985-9C35-545619546514}" type="presParOf" srcId="{98618E12-D05A-4F4C-8EF5-56D3DA62A588}" destId="{327DBC10-74AC-47C7-AB3D-A7635712BF49}" srcOrd="0" destOrd="0" presId="urn:microsoft.com/office/officeart/2005/8/layout/chevron2"/>
    <dgm:cxn modelId="{1CC46C82-56F2-48F5-80FE-1CD478645EC7}" type="presParOf" srcId="{98618E12-D05A-4F4C-8EF5-56D3DA62A588}" destId="{3A8092F1-2B04-4A19-AD9E-1D66D33DC293}" srcOrd="1" destOrd="0" presId="urn:microsoft.com/office/officeart/2005/8/layout/chevron2"/>
    <dgm:cxn modelId="{01BF265C-F717-4B9C-B99C-BA7A3A457CDC}" type="presParOf" srcId="{74A587CA-3AC7-4957-B878-FB1DC03E7E3E}" destId="{EF8B60AA-6AB8-4FED-BB20-00086C851E2E}" srcOrd="7" destOrd="0" presId="urn:microsoft.com/office/officeart/2005/8/layout/chevron2"/>
    <dgm:cxn modelId="{965BA0D4-3125-452D-AE84-77B2CF2D4CB4}" type="presParOf" srcId="{74A587CA-3AC7-4957-B878-FB1DC03E7E3E}" destId="{F19E71D0-F76B-4FAC-A3E8-C7A6D5E35DF1}" srcOrd="8" destOrd="0" presId="urn:microsoft.com/office/officeart/2005/8/layout/chevron2"/>
    <dgm:cxn modelId="{7FDA7888-904D-4062-8ABE-AAD39DCFD859}" type="presParOf" srcId="{F19E71D0-F76B-4FAC-A3E8-C7A6D5E35DF1}" destId="{052E5D45-34CD-4EC0-BE64-6C788467DC29}" srcOrd="0" destOrd="0" presId="urn:microsoft.com/office/officeart/2005/8/layout/chevron2"/>
    <dgm:cxn modelId="{C95521CA-0945-4B99-9D8E-4B22D5F9C704}" type="presParOf" srcId="{F19E71D0-F76B-4FAC-A3E8-C7A6D5E35DF1}" destId="{F94F4035-206E-4D8F-9729-6523FF4996FB}" srcOrd="1" destOrd="0" presId="urn:microsoft.com/office/officeart/2005/8/layout/chevron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A73C03-E0BE-44E8-9477-BD039897CD95}">
      <dsp:nvSpPr>
        <dsp:cNvPr id="0" name=""/>
        <dsp:cNvSpPr/>
      </dsp:nvSpPr>
      <dsp:spPr>
        <a:xfrm>
          <a:off x="0" y="6665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Aktifkan Komputer terlebih dahulu.</a:t>
          </a:r>
          <a:endParaRPr lang="id-ID" sz="1700" kern="1200" dirty="0">
            <a:solidFill>
              <a:schemeClr val="accent6">
                <a:lumMod val="60000"/>
                <a:lumOff val="40000"/>
              </a:schemeClr>
            </a:solidFill>
          </a:endParaRPr>
        </a:p>
      </dsp:txBody>
      <dsp:txXfrm>
        <a:off x="0" y="66652"/>
        <a:ext cx="7992888" cy="397800"/>
      </dsp:txXfrm>
    </dsp:sp>
    <dsp:sp modelId="{8084AEA9-684D-4C92-9FC3-AEA9F67CDB69}">
      <dsp:nvSpPr>
        <dsp:cNvPr id="0" name=""/>
        <dsp:cNvSpPr/>
      </dsp:nvSpPr>
      <dsp:spPr>
        <a:xfrm>
          <a:off x="0" y="51341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Klik tombol Start yang ada pada batang taskbar.</a:t>
          </a:r>
          <a:endParaRPr lang="id-ID" sz="1700" kern="1200" dirty="0">
            <a:solidFill>
              <a:schemeClr val="accent6">
                <a:lumMod val="60000"/>
                <a:lumOff val="40000"/>
              </a:schemeClr>
            </a:solidFill>
          </a:endParaRPr>
        </a:p>
      </dsp:txBody>
      <dsp:txXfrm>
        <a:off x="0" y="513412"/>
        <a:ext cx="7992888" cy="397800"/>
      </dsp:txXfrm>
    </dsp:sp>
    <dsp:sp modelId="{5283A86A-DDC9-4006-AD67-AFEC9D7BC6F7}">
      <dsp:nvSpPr>
        <dsp:cNvPr id="0" name=""/>
        <dsp:cNvSpPr/>
      </dsp:nvSpPr>
      <dsp:spPr>
        <a:xfrm>
          <a:off x="0" y="96017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Muncul sejumlah menu, pilih Program.</a:t>
          </a:r>
          <a:endParaRPr lang="id-ID" sz="1700" kern="1200" dirty="0">
            <a:solidFill>
              <a:schemeClr val="accent6">
                <a:lumMod val="60000"/>
                <a:lumOff val="40000"/>
              </a:schemeClr>
            </a:solidFill>
          </a:endParaRPr>
        </a:p>
      </dsp:txBody>
      <dsp:txXfrm>
        <a:off x="0" y="960172"/>
        <a:ext cx="7992888" cy="397800"/>
      </dsp:txXfrm>
    </dsp:sp>
    <dsp:sp modelId="{B45BDC12-D0C7-42B3-A02F-1085575C64C6}">
      <dsp:nvSpPr>
        <dsp:cNvPr id="0" name=""/>
        <dsp:cNvSpPr/>
      </dsp:nvSpPr>
      <dsp:spPr>
        <a:xfrm>
          <a:off x="0" y="140693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Klik Microsoft Excel</a:t>
          </a:r>
          <a:endParaRPr lang="id-ID" sz="1700" kern="1200" dirty="0">
            <a:solidFill>
              <a:schemeClr val="accent6">
                <a:lumMod val="60000"/>
                <a:lumOff val="40000"/>
              </a:schemeClr>
            </a:solidFill>
          </a:endParaRPr>
        </a:p>
      </dsp:txBody>
      <dsp:txXfrm>
        <a:off x="0" y="1406932"/>
        <a:ext cx="7992888" cy="397800"/>
      </dsp:txXfrm>
    </dsp:sp>
    <dsp:sp modelId="{7F623AFA-2E7D-40AE-9098-ED2C4EB7C92C}">
      <dsp:nvSpPr>
        <dsp:cNvPr id="0" name=""/>
        <dsp:cNvSpPr/>
      </dsp:nvSpPr>
      <dsp:spPr>
        <a:xfrm>
          <a:off x="0" y="185369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Tunggu hingga tampil layar Excel 2000 yang masih kosong. (lihat gambar 2.</a:t>
          </a:r>
          <a:endParaRPr lang="id-ID" sz="1700" kern="1200" dirty="0">
            <a:solidFill>
              <a:schemeClr val="accent6">
                <a:lumMod val="60000"/>
                <a:lumOff val="40000"/>
              </a:schemeClr>
            </a:solidFill>
          </a:endParaRPr>
        </a:p>
      </dsp:txBody>
      <dsp:txXfrm>
        <a:off x="0" y="1853692"/>
        <a:ext cx="7992888" cy="397800"/>
      </dsp:txXfrm>
    </dsp:sp>
    <dsp:sp modelId="{C28A78B8-C031-407D-8019-FB4B443CB37F}">
      <dsp:nvSpPr>
        <dsp:cNvPr id="0" name=""/>
        <dsp:cNvSpPr/>
      </dsp:nvSpPr>
      <dsp:spPr>
        <a:xfrm>
          <a:off x="0" y="2300452"/>
          <a:ext cx="7992888" cy="397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d-ID" sz="1700" kern="1200" dirty="0" smtClean="0">
              <a:solidFill>
                <a:schemeClr val="accent6">
                  <a:lumMod val="60000"/>
                  <a:lumOff val="40000"/>
                </a:schemeClr>
              </a:solidFill>
            </a:rPr>
            <a:t>Microsoft Excel siap untuk digunakan</a:t>
          </a:r>
          <a:endParaRPr lang="id-ID" sz="1700" kern="1200" dirty="0">
            <a:solidFill>
              <a:schemeClr val="accent6">
                <a:lumMod val="60000"/>
                <a:lumOff val="40000"/>
              </a:schemeClr>
            </a:solidFill>
          </a:endParaRPr>
        </a:p>
      </dsp:txBody>
      <dsp:txXfrm>
        <a:off x="0" y="2300452"/>
        <a:ext cx="7992888" cy="397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D14355-3090-4EF7-BC46-445C2D7832D6}">
      <dsp:nvSpPr>
        <dsp:cNvPr id="0" name=""/>
        <dsp:cNvSpPr/>
      </dsp:nvSpPr>
      <dsp:spPr>
        <a:xfrm>
          <a:off x="3278467" y="0"/>
          <a:ext cx="2185645" cy="1302081"/>
        </a:xfrm>
        <a:prstGeom prst="trapezoid">
          <a:avLst>
            <a:gd name="adj" fmla="val 83929"/>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endParaRPr lang="id-ID" sz="1600" b="1" kern="1200" dirty="0" smtClean="0">
            <a:solidFill>
              <a:srgbClr val="FFFF00"/>
            </a:solidFill>
          </a:endParaRPr>
        </a:p>
        <a:p>
          <a:pPr lvl="0" algn="just" defTabSz="711200">
            <a:lnSpc>
              <a:spcPct val="90000"/>
            </a:lnSpc>
            <a:spcBef>
              <a:spcPct val="0"/>
            </a:spcBef>
            <a:spcAft>
              <a:spcPct val="35000"/>
            </a:spcAft>
          </a:pPr>
          <a:r>
            <a:rPr lang="id-ID" sz="1600" b="1" kern="1200" dirty="0" smtClean="0">
              <a:solidFill>
                <a:schemeClr val="bg1"/>
              </a:solidFill>
            </a:rPr>
            <a:t>1. Pilih dan klik menu File, Save As, sehingga muncul kotak dialog Save As. </a:t>
          </a:r>
          <a:endParaRPr lang="id-ID" sz="1600" b="1" kern="1200" dirty="0">
            <a:solidFill>
              <a:schemeClr val="bg1"/>
            </a:solidFill>
          </a:endParaRPr>
        </a:p>
      </dsp:txBody>
      <dsp:txXfrm>
        <a:off x="3278467" y="0"/>
        <a:ext cx="2185645" cy="1302081"/>
      </dsp:txXfrm>
    </dsp:sp>
    <dsp:sp modelId="{542040F0-CD93-478B-BA71-D56E39F04ACB}">
      <dsp:nvSpPr>
        <dsp:cNvPr id="0" name=""/>
        <dsp:cNvSpPr/>
      </dsp:nvSpPr>
      <dsp:spPr>
        <a:xfrm>
          <a:off x="2185645" y="1312185"/>
          <a:ext cx="4371290" cy="1302081"/>
        </a:xfrm>
        <a:prstGeom prst="trapezoid">
          <a:avLst>
            <a:gd name="adj" fmla="val 83929"/>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1"/>
              </a:solidFill>
            </a:rPr>
            <a:t>2.  Pada kotak Save In pilih dan klik forder tempat penyimpanan data.</a:t>
          </a:r>
          <a:endParaRPr lang="id-ID" sz="1800" b="1" kern="1200" dirty="0">
            <a:solidFill>
              <a:schemeClr val="bg1"/>
            </a:solidFill>
          </a:endParaRPr>
        </a:p>
      </dsp:txBody>
      <dsp:txXfrm>
        <a:off x="2950620" y="1312185"/>
        <a:ext cx="2841338" cy="1302081"/>
      </dsp:txXfrm>
    </dsp:sp>
    <dsp:sp modelId="{6F039245-2AE5-4B65-9C23-9610796DB890}">
      <dsp:nvSpPr>
        <dsp:cNvPr id="0" name=""/>
        <dsp:cNvSpPr/>
      </dsp:nvSpPr>
      <dsp:spPr>
        <a:xfrm>
          <a:off x="1092822" y="2604162"/>
          <a:ext cx="6556935" cy="1302081"/>
        </a:xfrm>
        <a:prstGeom prst="trapezoid">
          <a:avLst>
            <a:gd name="adj" fmla="val 83929"/>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1"/>
              </a:solidFill>
            </a:rPr>
            <a:t>3.   Pada kotak isian file name ketikkan nama file dari lembar 	kerja yang akan disimpan.</a:t>
          </a:r>
          <a:endParaRPr lang="id-ID" sz="1800" b="1" kern="1200" dirty="0">
            <a:solidFill>
              <a:schemeClr val="bg1"/>
            </a:solidFill>
          </a:endParaRPr>
        </a:p>
      </dsp:txBody>
      <dsp:txXfrm>
        <a:off x="2240286" y="2604162"/>
        <a:ext cx="4262007" cy="1302081"/>
      </dsp:txXfrm>
    </dsp:sp>
    <dsp:sp modelId="{E7FACADB-AAAA-4C88-819A-4736F9351FAA}">
      <dsp:nvSpPr>
        <dsp:cNvPr id="0" name=""/>
        <dsp:cNvSpPr/>
      </dsp:nvSpPr>
      <dsp:spPr>
        <a:xfrm>
          <a:off x="0" y="3906244"/>
          <a:ext cx="8742580" cy="1302081"/>
        </a:xfrm>
        <a:prstGeom prst="trapezoid">
          <a:avLst>
            <a:gd name="adj" fmla="val 83929"/>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1"/>
              </a:solidFill>
            </a:rPr>
            <a:t>4.	Klik Save untuk menyimpan lembar kerja. </a:t>
          </a:r>
          <a:endParaRPr lang="id-ID" sz="1800" b="1" kern="1200" dirty="0">
            <a:solidFill>
              <a:schemeClr val="bg1"/>
            </a:solidFill>
          </a:endParaRPr>
        </a:p>
      </dsp:txBody>
      <dsp:txXfrm>
        <a:off x="1529951" y="3906244"/>
        <a:ext cx="5682677" cy="130208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BC4F5-D52B-4A33-9F09-CF2FE2FEC03A}">
      <dsp:nvSpPr>
        <dsp:cNvPr id="0" name=""/>
        <dsp:cNvSpPr/>
      </dsp:nvSpPr>
      <dsp:spPr>
        <a:xfrm rot="5400000">
          <a:off x="-285293" y="287860"/>
          <a:ext cx="1901953" cy="1331367"/>
        </a:xfrm>
        <a:prstGeom prst="chevron">
          <a:avLst/>
        </a:prstGeom>
        <a:blipFill rotWithShape="0">
          <a:blip xmlns:r="http://schemas.openxmlformats.org/officeDocument/2006/relationships" r:embed="rId1"/>
          <a:tile tx="0" ty="0" sx="100000" sy="100000" flip="none" algn="tl"/>
        </a:blip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id-ID" sz="1300" kern="1200" dirty="0"/>
        </a:p>
      </dsp:txBody>
      <dsp:txXfrm rot="5400000">
        <a:off x="-285293" y="287860"/>
        <a:ext cx="1901953" cy="1331367"/>
      </dsp:txXfrm>
    </dsp:sp>
    <dsp:sp modelId="{FA100DA9-3348-4FEA-8328-42E3C2CD60AC}">
      <dsp:nvSpPr>
        <dsp:cNvPr id="0" name=""/>
        <dsp:cNvSpPr/>
      </dsp:nvSpPr>
      <dsp:spPr>
        <a:xfrm rot="5400000">
          <a:off x="4001564" y="-2667629"/>
          <a:ext cx="1236269" cy="6576664"/>
        </a:xfrm>
        <a:prstGeom prst="round2Same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solidFill>
                <a:schemeClr val="bg1"/>
              </a:solidFill>
              <a:latin typeface="Century" pitchFamily="18" charset="0"/>
            </a:rPr>
            <a:t>❶  Menu Bar, berisi sederetan menu yang dapat digunakan, dimana setiap menu mempunyai sub menu masing-masing sesuai dengan fungsi dari menu induknya. Misalnya Edit, akan mempunyai sub menu yang berhubungan dengan edit data, begitu juga dengan menu yang lainnya. Standarnya menu bar terdiri dari:</a:t>
          </a:r>
          <a:endParaRPr lang="id-ID" sz="1500" kern="1200" dirty="0"/>
        </a:p>
      </dsp:txBody>
      <dsp:txXfrm rot="5400000">
        <a:off x="4001564" y="-2667629"/>
        <a:ext cx="1236269" cy="6576664"/>
      </dsp:txXfrm>
    </dsp:sp>
    <dsp:sp modelId="{BBFC4D27-7335-4E8F-B592-5570FC8176B0}">
      <dsp:nvSpPr>
        <dsp:cNvPr id="0" name=""/>
        <dsp:cNvSpPr/>
      </dsp:nvSpPr>
      <dsp:spPr>
        <a:xfrm rot="5400000">
          <a:off x="-285293" y="1998612"/>
          <a:ext cx="1901953" cy="1331367"/>
        </a:xfrm>
        <a:prstGeom prst="chevron">
          <a:avLst/>
        </a:prstGeom>
        <a:blipFill rotWithShape="0">
          <a:blip xmlns:r="http://schemas.openxmlformats.org/officeDocument/2006/relationships" r:embed="rId1"/>
          <a:tile tx="0" ty="0" sx="100000" sy="100000" flip="none" algn="tl"/>
        </a:blip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solidFill>
                <a:schemeClr val="bg1"/>
              </a:solidFill>
              <a:latin typeface="Century" pitchFamily="18" charset="0"/>
            </a:rPr>
            <a:t>Gambar 3.3. Menu Bar Microsoft Excel</a:t>
          </a:r>
          <a:endParaRPr lang="id-ID" sz="1300" kern="1200" dirty="0"/>
        </a:p>
      </dsp:txBody>
      <dsp:txXfrm rot="5400000">
        <a:off x="-285293" y="1998612"/>
        <a:ext cx="1901953" cy="1331367"/>
      </dsp:txXfrm>
    </dsp:sp>
    <dsp:sp modelId="{F4FCED2D-BAD3-4CEC-A7AC-31C8B5A28B7B}">
      <dsp:nvSpPr>
        <dsp:cNvPr id="0" name=""/>
        <dsp:cNvSpPr/>
      </dsp:nvSpPr>
      <dsp:spPr>
        <a:xfrm rot="5400000">
          <a:off x="4001564" y="-956878"/>
          <a:ext cx="1236269" cy="6576664"/>
        </a:xfrm>
        <a:prstGeom prst="round2SameRect">
          <a:avLst/>
        </a:prstGeom>
        <a:blipFill rotWithShape="0">
          <a:blip xmlns:r="http://schemas.openxmlformats.org/officeDocument/2006/relationships" r:embed="rId2"/>
          <a:stretch>
            <a:fillRect/>
          </a:stretch>
        </a:blip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endParaRPr lang="id-ID" sz="800" kern="1200" dirty="0"/>
        </a:p>
      </dsp:txBody>
      <dsp:txXfrm rot="5400000">
        <a:off x="4001564" y="-956878"/>
        <a:ext cx="1236269" cy="6576664"/>
      </dsp:txXfrm>
    </dsp:sp>
    <dsp:sp modelId="{50A9E4C8-591C-46E4-AC91-B5B99B9606E6}">
      <dsp:nvSpPr>
        <dsp:cNvPr id="0" name=""/>
        <dsp:cNvSpPr/>
      </dsp:nvSpPr>
      <dsp:spPr>
        <a:xfrm rot="5400000">
          <a:off x="-285293" y="3709363"/>
          <a:ext cx="1901953" cy="1331367"/>
        </a:xfrm>
        <a:prstGeom prst="chevron">
          <a:avLst/>
        </a:prstGeom>
        <a:blipFill rotWithShape="0">
          <a:blip xmlns:r="http://schemas.openxmlformats.org/officeDocument/2006/relationships" r:embed="rId1"/>
          <a:tile tx="0" ty="0" sx="100000" sy="100000" flip="none" algn="tl"/>
        </a:blip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id-ID" sz="1400" kern="1200" dirty="0">
            <a:solidFill>
              <a:schemeClr val="bg1"/>
            </a:solidFill>
          </a:endParaRPr>
        </a:p>
      </dsp:txBody>
      <dsp:txXfrm rot="5400000">
        <a:off x="-285293" y="3709363"/>
        <a:ext cx="1901953" cy="1331367"/>
      </dsp:txXfrm>
    </dsp:sp>
    <dsp:sp modelId="{4B3FD79B-58E0-4B4A-9183-EDD5A8E45834}">
      <dsp:nvSpPr>
        <dsp:cNvPr id="0" name=""/>
        <dsp:cNvSpPr/>
      </dsp:nvSpPr>
      <dsp:spPr>
        <a:xfrm rot="5400000">
          <a:off x="4001564" y="753873"/>
          <a:ext cx="1236269" cy="6576664"/>
        </a:xfrm>
        <a:prstGeom prst="round2SameRect">
          <a:avLst/>
        </a:prstGeom>
        <a:gradFill rotWithShape="0">
          <a:gsLst>
            <a:gs pos="0">
              <a:srgbClr val="FF3399"/>
            </a:gs>
            <a:gs pos="25000">
              <a:srgbClr val="FF6633"/>
            </a:gs>
            <a:gs pos="50000">
              <a:srgbClr val="FFFF00"/>
            </a:gs>
            <a:gs pos="75000">
              <a:srgbClr val="01A78F"/>
            </a:gs>
            <a:gs pos="100000">
              <a:srgbClr val="3366FF"/>
            </a:gs>
          </a:gsLst>
          <a:lin ang="5400000" scaled="0"/>
        </a:gra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solidFill>
                <a:schemeClr val="bg1"/>
              </a:solidFill>
              <a:latin typeface="Century" pitchFamily="18" charset="0"/>
            </a:rPr>
            <a:t>Menu ini dapat dipilih dengan Mouse atau menggunakan tombol kombinasi ALT+huruf menu yang bergaris bawah secara bersamaan. Misalkan kita akan memilih menu edit, maka tekanlah tombol ALT jangan dilepas lalu tekan huruf E.</a:t>
          </a:r>
          <a:endParaRPr lang="id-ID" sz="1500" kern="1200" dirty="0"/>
        </a:p>
      </dsp:txBody>
      <dsp:txXfrm rot="5400000">
        <a:off x="4001564" y="753873"/>
        <a:ext cx="1236269" cy="657666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DB289-C850-4396-8B48-31A30AA6E384}">
      <dsp:nvSpPr>
        <dsp:cNvPr id="0" name=""/>
        <dsp:cNvSpPr/>
      </dsp:nvSpPr>
      <dsp:spPr>
        <a:xfrm>
          <a:off x="0" y="15723"/>
          <a:ext cx="2209885" cy="2229520"/>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smtClean="0">
              <a:latin typeface="Harrington" pitchFamily="82" charset="0"/>
            </a:rPr>
            <a:t>1.   Mengubah Lebar Kolom Menjadi Lebar Tertentu Untuk mengubah lebar kolom menjadi lebar tertentu, dapat dilakukan dengan cara ;</a:t>
          </a:r>
          <a:endParaRPr lang="id-ID" sz="1800" kern="1200" dirty="0">
            <a:latin typeface="Lucida Calligraphy" pitchFamily="66" charset="0"/>
          </a:endParaRPr>
        </a:p>
      </dsp:txBody>
      <dsp:txXfrm>
        <a:off x="0" y="15723"/>
        <a:ext cx="2209885" cy="2229520"/>
      </dsp:txXfrm>
    </dsp:sp>
    <dsp:sp modelId="{6554EC05-109F-4FCD-9256-8BDEE03E06CF}">
      <dsp:nvSpPr>
        <dsp:cNvPr id="0" name=""/>
        <dsp:cNvSpPr/>
      </dsp:nvSpPr>
      <dsp:spPr>
        <a:xfrm rot="21582809">
          <a:off x="2353201" y="925566"/>
          <a:ext cx="345269" cy="395622"/>
        </a:xfrm>
        <a:prstGeom prst="rightArrow">
          <a:avLst>
            <a:gd name="adj1" fmla="val 60000"/>
            <a:gd name="adj2" fmla="val 50000"/>
          </a:avLst>
        </a:prstGeom>
        <a:solidFill>
          <a:schemeClr val="accent6"/>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d-ID" sz="1700" kern="1200"/>
        </a:p>
      </dsp:txBody>
      <dsp:txXfrm rot="21582809">
        <a:off x="2353201" y="925566"/>
        <a:ext cx="345269" cy="395622"/>
      </dsp:txXfrm>
    </dsp:sp>
    <dsp:sp modelId="{C45D146C-F2CF-434C-BC64-B8D7EE33AF23}">
      <dsp:nvSpPr>
        <dsp:cNvPr id="0" name=""/>
        <dsp:cNvSpPr/>
      </dsp:nvSpPr>
      <dsp:spPr>
        <a:xfrm>
          <a:off x="2861329" y="121852"/>
          <a:ext cx="2455107" cy="1987418"/>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dirty="0" smtClean="0">
              <a:latin typeface="Harrington" pitchFamily="82" charset="0"/>
            </a:rPr>
            <a:t>a.  Letakkan Penunjuk sel pada kolom yang akan dirubah, jika kolomnya 	       yang dirubah lebih dari satu kolom, maka sorotlah seluruh kolom yang 	       akan diubah.</a:t>
          </a:r>
        </a:p>
      </dsp:txBody>
      <dsp:txXfrm>
        <a:off x="2861329" y="121852"/>
        <a:ext cx="2455107" cy="1987418"/>
      </dsp:txXfrm>
    </dsp:sp>
    <dsp:sp modelId="{530A50CD-E4C3-48AC-9A93-DE1A10136F00}">
      <dsp:nvSpPr>
        <dsp:cNvPr id="0" name=""/>
        <dsp:cNvSpPr/>
      </dsp:nvSpPr>
      <dsp:spPr>
        <a:xfrm>
          <a:off x="5517250" y="917750"/>
          <a:ext cx="483777" cy="395622"/>
        </a:xfrm>
        <a:prstGeom prst="rightArrow">
          <a:avLst>
            <a:gd name="adj1" fmla="val 60000"/>
            <a:gd name="adj2" fmla="val 50000"/>
          </a:avLst>
        </a:prstGeom>
        <a:solidFill>
          <a:schemeClr val="accent6"/>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d-ID" sz="1700" kern="1200"/>
        </a:p>
      </dsp:txBody>
      <dsp:txXfrm>
        <a:off x="5517250" y="917750"/>
        <a:ext cx="483777" cy="395622"/>
      </dsp:txXfrm>
    </dsp:sp>
    <dsp:sp modelId="{0DAAEE31-F188-4136-96E3-72F823D9DFA1}">
      <dsp:nvSpPr>
        <dsp:cNvPr id="0" name=""/>
        <dsp:cNvSpPr/>
      </dsp:nvSpPr>
      <dsp:spPr>
        <a:xfrm>
          <a:off x="6229223" y="68409"/>
          <a:ext cx="1979691" cy="2094303"/>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dirty="0" smtClean="0">
              <a:latin typeface="Harrington" pitchFamily="82" charset="0"/>
            </a:rPr>
            <a:t>b. Pilih dan klik menu Format, Column, Width, maka kotak dialog 		     </a:t>
          </a:r>
          <a:r>
            <a:rPr lang="fi-FI" sz="1600" b="1" kern="1200" dirty="0" smtClean="0">
              <a:latin typeface="Harrington" pitchFamily="82" charset="0"/>
            </a:rPr>
            <a:t>pengubahan kolom akan ditampilkan,</a:t>
          </a:r>
          <a:r>
            <a:rPr lang="id-ID" sz="1600" b="1" kern="1200" dirty="0" smtClean="0">
              <a:latin typeface="Harrington" pitchFamily="82" charset="0"/>
            </a:rPr>
            <a:t> </a:t>
          </a:r>
          <a:r>
            <a:rPr lang="fi-FI" sz="1600" b="1" kern="1200" dirty="0" smtClean="0">
              <a:latin typeface="Harrington" pitchFamily="82" charset="0"/>
            </a:rPr>
            <a:t>seperti berikut ;</a:t>
          </a:r>
          <a:endParaRPr lang="id-ID" sz="1600" b="1" kern="1200" dirty="0" smtClean="0">
            <a:latin typeface="Harrington" pitchFamily="82" charset="0"/>
          </a:endParaRPr>
        </a:p>
      </dsp:txBody>
      <dsp:txXfrm>
        <a:off x="6229223" y="68409"/>
        <a:ext cx="1979691" cy="2094303"/>
      </dsp:txXfrm>
    </dsp:sp>
    <dsp:sp modelId="{4050485A-C340-49BF-9B2D-72A9CC246F62}">
      <dsp:nvSpPr>
        <dsp:cNvPr id="0" name=""/>
        <dsp:cNvSpPr/>
      </dsp:nvSpPr>
      <dsp:spPr>
        <a:xfrm rot="9182448">
          <a:off x="4024337" y="2274492"/>
          <a:ext cx="2209054" cy="395622"/>
        </a:xfrm>
        <a:prstGeom prst="rightArrow">
          <a:avLst>
            <a:gd name="adj1" fmla="val 60000"/>
            <a:gd name="adj2" fmla="val 50000"/>
          </a:avLst>
        </a:prstGeom>
        <a:solidFill>
          <a:srgbClr val="FFFF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d-ID" sz="1700" kern="1200"/>
        </a:p>
      </dsp:txBody>
      <dsp:txXfrm rot="9182448">
        <a:off x="4024337" y="2274492"/>
        <a:ext cx="2209054" cy="395622"/>
      </dsp:txXfrm>
    </dsp:sp>
    <dsp:sp modelId="{6E89D39D-B888-4F3F-8C18-776DD7706AD3}">
      <dsp:nvSpPr>
        <dsp:cNvPr id="0" name=""/>
        <dsp:cNvSpPr/>
      </dsp:nvSpPr>
      <dsp:spPr>
        <a:xfrm>
          <a:off x="31113" y="2736306"/>
          <a:ext cx="3929327" cy="2071944"/>
        </a:xfrm>
        <a:prstGeom prst="roundRect">
          <a:avLst>
            <a:gd name="adj" fmla="val 10000"/>
          </a:avLst>
        </a:prstGeom>
        <a:solidFill>
          <a:schemeClr val="bg1"/>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latin typeface="Lucida Calligraphy" pitchFamily="66" charset="0"/>
            </a:rPr>
            <a:t>c.   Pada kotak isian </a:t>
          </a:r>
        </a:p>
        <a:p>
          <a:pPr lvl="0" algn="ctr" defTabSz="800100">
            <a:lnSpc>
              <a:spcPct val="90000"/>
            </a:lnSpc>
            <a:spcBef>
              <a:spcPct val="0"/>
            </a:spcBef>
            <a:spcAft>
              <a:spcPct val="35000"/>
            </a:spcAft>
          </a:pPr>
          <a:r>
            <a:rPr lang="id-ID" sz="1800" kern="1200" dirty="0" smtClean="0">
              <a:latin typeface="Lucida Calligraphy" pitchFamily="66" charset="0"/>
            </a:rPr>
            <a:t>Column Width, ketikkan nilai lebar kolom  yang diinginkan.</a:t>
          </a:r>
        </a:p>
        <a:p>
          <a:pPr lvl="0" algn="ctr" defTabSz="800100">
            <a:lnSpc>
              <a:spcPct val="90000"/>
            </a:lnSpc>
            <a:spcBef>
              <a:spcPct val="0"/>
            </a:spcBef>
            <a:spcAft>
              <a:spcPct val="35000"/>
            </a:spcAft>
          </a:pPr>
          <a:r>
            <a:rPr lang="id-ID" sz="1800" kern="1200" dirty="0" smtClean="0">
              <a:latin typeface="Lucida Calligraphy" pitchFamily="66" charset="0"/>
            </a:rPr>
            <a:t>d.   Klik OK untuk menutup kotak dialog ini.</a:t>
          </a:r>
          <a:endParaRPr lang="id-ID" sz="1800" kern="1200" dirty="0"/>
        </a:p>
      </dsp:txBody>
      <dsp:txXfrm>
        <a:off x="31113" y="2736306"/>
        <a:ext cx="3929327" cy="2071944"/>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DE422A-636D-4511-97FB-20189493C05A}">
      <dsp:nvSpPr>
        <dsp:cNvPr id="0" name=""/>
        <dsp:cNvSpPr/>
      </dsp:nvSpPr>
      <dsp:spPr>
        <a:xfrm>
          <a:off x="312084" y="623014"/>
          <a:ext cx="3144294" cy="2113292"/>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id-ID" sz="1800" kern="1200" dirty="0" smtClean="0"/>
            <a:t>2.   Mengubah Lebar Kolom Menggunakan Mouse</a:t>
          </a:r>
          <a:endParaRPr lang="id-ID" sz="1800" kern="1200" dirty="0"/>
        </a:p>
        <a:p>
          <a:pPr marL="171450" lvl="1" indent="-171450" algn="ctr" defTabSz="800100">
            <a:lnSpc>
              <a:spcPct val="90000"/>
            </a:lnSpc>
            <a:spcBef>
              <a:spcPct val="0"/>
            </a:spcBef>
            <a:spcAft>
              <a:spcPct val="15000"/>
            </a:spcAft>
            <a:buChar char="••"/>
          </a:pPr>
          <a:r>
            <a:rPr lang="id-ID" sz="1800" kern="1200" dirty="0" smtClean="0"/>
            <a:t>Mengubah lebar kolom dengan Mouse dapat dilakukan lebih cepat dibanding dengan cara diatas.</a:t>
          </a:r>
          <a:endParaRPr lang="id-ID" sz="1800" kern="1200" dirty="0"/>
        </a:p>
        <a:p>
          <a:pPr marL="171450" lvl="1" indent="-171450" algn="ctr" defTabSz="800100">
            <a:lnSpc>
              <a:spcPct val="90000"/>
            </a:lnSpc>
            <a:spcBef>
              <a:spcPct val="0"/>
            </a:spcBef>
            <a:spcAft>
              <a:spcPct val="15000"/>
            </a:spcAft>
            <a:buChar char="••"/>
          </a:pPr>
          <a:r>
            <a:rPr lang="id-ID" sz="1800" kern="1200" dirty="0" smtClean="0"/>
            <a:t>Caranya seperti berikut ini ;</a:t>
          </a:r>
          <a:endParaRPr lang="id-ID" sz="1800" kern="1200" dirty="0"/>
        </a:p>
      </dsp:txBody>
      <dsp:txXfrm>
        <a:off x="312084" y="623014"/>
        <a:ext cx="3144294" cy="2113292"/>
      </dsp:txXfrm>
    </dsp:sp>
    <dsp:sp modelId="{CA8EE690-9DE7-41BF-A3D0-208D39A376FC}">
      <dsp:nvSpPr>
        <dsp:cNvPr id="0" name=""/>
        <dsp:cNvSpPr/>
      </dsp:nvSpPr>
      <dsp:spPr>
        <a:xfrm>
          <a:off x="3718389" y="1310465"/>
          <a:ext cx="631205" cy="738390"/>
        </a:xfrm>
        <a:prstGeom prst="rightArrow">
          <a:avLst>
            <a:gd name="adj1" fmla="val 60000"/>
            <a:gd name="adj2" fmla="val 50000"/>
          </a:avLst>
        </a:prstGeom>
        <a:solidFill>
          <a:srgbClr val="FFFF0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id-ID" sz="3300" kern="1200"/>
        </a:p>
      </dsp:txBody>
      <dsp:txXfrm>
        <a:off x="3718389" y="1310465"/>
        <a:ext cx="631205" cy="738390"/>
      </dsp:txXfrm>
    </dsp:sp>
    <dsp:sp modelId="{7F74C16B-8D36-4FF0-8E5C-45BC9CC53A44}">
      <dsp:nvSpPr>
        <dsp:cNvPr id="0" name=""/>
        <dsp:cNvSpPr/>
      </dsp:nvSpPr>
      <dsp:spPr>
        <a:xfrm>
          <a:off x="4647332" y="1792"/>
          <a:ext cx="3789046" cy="3355736"/>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a.</a:t>
          </a:r>
          <a:r>
            <a:rPr lang="id-ID" sz="1800" kern="1200" dirty="0" smtClean="0"/>
            <a:t>   </a:t>
          </a:r>
          <a:r>
            <a:rPr lang="sv-SE" sz="1800" kern="1200" dirty="0" smtClean="0"/>
            <a:t>Arahkan penunjuk mouse pada batas kanan dari kolom yang akan</a:t>
          </a:r>
          <a:r>
            <a:rPr lang="id-ID" sz="1800" kern="1200" dirty="0" smtClean="0"/>
            <a:t> diubah,  sehingga penunjuk mouse berubah bentuk menjadi panah dua arah. Jika ingin mengubah beberapa kolom, sorotlah terlebih dahulu kolom-kolom yang diubah, lalu arahkan penunjuk mouse pada kolom bagian kanan.</a:t>
          </a:r>
        </a:p>
        <a:p>
          <a:pPr lvl="0" algn="ctr" defTabSz="800100">
            <a:lnSpc>
              <a:spcPct val="90000"/>
            </a:lnSpc>
            <a:spcBef>
              <a:spcPct val="0"/>
            </a:spcBef>
            <a:spcAft>
              <a:spcPct val="35000"/>
            </a:spcAft>
          </a:pPr>
          <a:r>
            <a:rPr lang="id-ID" sz="1800" kern="1200" dirty="0" smtClean="0"/>
            <a:t>Ingat : Penunjuk mouse diletakkan disebelah kanan huruf kolom.</a:t>
          </a:r>
          <a:endParaRPr lang="id-ID" sz="800" kern="1200" dirty="0"/>
        </a:p>
      </dsp:txBody>
      <dsp:txXfrm>
        <a:off x="4647332" y="1792"/>
        <a:ext cx="3789046" cy="3355736"/>
      </dsp:txXfrm>
    </dsp:sp>
    <dsp:sp modelId="{2283732E-A032-466B-9853-AF11E133ADF5}">
      <dsp:nvSpPr>
        <dsp:cNvPr id="0" name=""/>
        <dsp:cNvSpPr/>
      </dsp:nvSpPr>
      <dsp:spPr>
        <a:xfrm rot="7746288">
          <a:off x="4301855" y="3565945"/>
          <a:ext cx="813415" cy="738390"/>
        </a:xfrm>
        <a:prstGeom prst="rightArrow">
          <a:avLst>
            <a:gd name="adj1" fmla="val 60000"/>
            <a:gd name="adj2" fmla="val 50000"/>
          </a:avLst>
        </a:prstGeom>
        <a:solidFill>
          <a:srgbClr val="FFFF0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id-ID" sz="4400" kern="1200"/>
        </a:p>
      </dsp:txBody>
      <dsp:txXfrm rot="7746288">
        <a:off x="4301855" y="3565945"/>
        <a:ext cx="813415" cy="738390"/>
      </dsp:txXfrm>
    </dsp:sp>
    <dsp:sp modelId="{B4E04384-659E-4DE2-B20D-31B17F04A0E8}">
      <dsp:nvSpPr>
        <dsp:cNvPr id="0" name=""/>
        <dsp:cNvSpPr/>
      </dsp:nvSpPr>
      <dsp:spPr>
        <a:xfrm>
          <a:off x="1995318" y="4548481"/>
          <a:ext cx="2977382" cy="1786429"/>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b.   Klik dan geser penunjuk mouse tersebut kekiri atau kekanan sesuai dengan lebar kolom yang diinginkan.</a:t>
          </a:r>
          <a:endParaRPr lang="id-ID" sz="800" kern="1200" dirty="0"/>
        </a:p>
      </dsp:txBody>
      <dsp:txXfrm>
        <a:off x="1995318" y="4548481"/>
        <a:ext cx="2977382" cy="1786429"/>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DE422A-636D-4511-97FB-20189493C05A}">
      <dsp:nvSpPr>
        <dsp:cNvPr id="0" name=""/>
        <dsp:cNvSpPr/>
      </dsp:nvSpPr>
      <dsp:spPr>
        <a:xfrm>
          <a:off x="395540" y="288032"/>
          <a:ext cx="2977382" cy="2783257"/>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3.   Mengubah Lebar Kolom Agar Sesuai Dengan Panjang Data Kita juga dapat mengatur agar lebar kolom berubah otomatis sesuai dengan 	panjang data pada kolom tersebut, hal ini dapat dilakukan dengan cara ;</a:t>
          </a:r>
          <a:endParaRPr lang="id-ID" sz="1800" kern="1200" dirty="0"/>
        </a:p>
      </dsp:txBody>
      <dsp:txXfrm>
        <a:off x="395540" y="288032"/>
        <a:ext cx="2977382" cy="2783257"/>
      </dsp:txXfrm>
    </dsp:sp>
    <dsp:sp modelId="{CA8EE690-9DE7-41BF-A3D0-208D39A376FC}">
      <dsp:nvSpPr>
        <dsp:cNvPr id="0" name=""/>
        <dsp:cNvSpPr/>
      </dsp:nvSpPr>
      <dsp:spPr>
        <a:xfrm>
          <a:off x="3634933" y="1310465"/>
          <a:ext cx="631205" cy="738390"/>
        </a:xfrm>
        <a:prstGeom prst="rightArrow">
          <a:avLst>
            <a:gd name="adj1" fmla="val 60000"/>
            <a:gd name="adj2" fmla="val 50000"/>
          </a:avLst>
        </a:prstGeom>
        <a:solidFill>
          <a:srgbClr val="FFFF0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id-ID" sz="3300" kern="1200"/>
        </a:p>
      </dsp:txBody>
      <dsp:txXfrm>
        <a:off x="3634933" y="1310465"/>
        <a:ext cx="631205" cy="738390"/>
      </dsp:txXfrm>
    </dsp:sp>
    <dsp:sp modelId="{7F74C16B-8D36-4FF0-8E5C-45BC9CC53A44}">
      <dsp:nvSpPr>
        <dsp:cNvPr id="0" name=""/>
        <dsp:cNvSpPr/>
      </dsp:nvSpPr>
      <dsp:spPr>
        <a:xfrm>
          <a:off x="4563876" y="1792"/>
          <a:ext cx="3789046" cy="3355736"/>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a.</a:t>
          </a:r>
          <a:r>
            <a:rPr lang="id-ID" sz="1800" kern="1200" dirty="0" smtClean="0"/>
            <a:t>    </a:t>
          </a:r>
          <a:r>
            <a:rPr lang="sv-SE" sz="1800" kern="1200" dirty="0" smtClean="0"/>
            <a:t>Arahkan penunjuk mouse pada huruf sebelah kanan dari kolom yang</a:t>
          </a:r>
          <a:r>
            <a:rPr lang="id-ID" sz="1800" kern="1200" dirty="0" smtClean="0"/>
            <a:t>               akan diubah. </a:t>
          </a:r>
        </a:p>
        <a:p>
          <a:pPr lvl="0" algn="ctr" defTabSz="800100">
            <a:lnSpc>
              <a:spcPct val="90000"/>
            </a:lnSpc>
            <a:spcBef>
              <a:spcPct val="0"/>
            </a:spcBef>
            <a:spcAft>
              <a:spcPct val="35000"/>
            </a:spcAft>
          </a:pPr>
          <a:r>
            <a:rPr lang="id-ID" sz="1800" kern="1200" dirty="0" smtClean="0"/>
            <a:t>Misalkan Kolom B, letakkan penunjuk m ouse disebelah kanan dari huruf B tersebut, sehingga penunjuk mouse berubah menjadi tanda  panah dua arah.</a:t>
          </a:r>
          <a:endParaRPr lang="id-ID" sz="800" kern="1200" dirty="0"/>
        </a:p>
      </dsp:txBody>
      <dsp:txXfrm>
        <a:off x="4563876" y="1792"/>
        <a:ext cx="3789046" cy="3355736"/>
      </dsp:txXfrm>
    </dsp:sp>
    <dsp:sp modelId="{2283732E-A032-466B-9853-AF11E133ADF5}">
      <dsp:nvSpPr>
        <dsp:cNvPr id="0" name=""/>
        <dsp:cNvSpPr/>
      </dsp:nvSpPr>
      <dsp:spPr>
        <a:xfrm rot="8139695">
          <a:off x="3698647" y="3565945"/>
          <a:ext cx="903147" cy="738390"/>
        </a:xfrm>
        <a:prstGeom prst="rightArrow">
          <a:avLst>
            <a:gd name="adj1" fmla="val 60000"/>
            <a:gd name="adj2" fmla="val 50000"/>
          </a:avLst>
        </a:prstGeom>
        <a:solidFill>
          <a:srgbClr val="FFFF0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id-ID" sz="3300" kern="1200"/>
        </a:p>
      </dsp:txBody>
      <dsp:txXfrm rot="8139695">
        <a:off x="3698647" y="3565945"/>
        <a:ext cx="903147" cy="738390"/>
      </dsp:txXfrm>
    </dsp:sp>
    <dsp:sp modelId="{B4E04384-659E-4DE2-B20D-31B17F04A0E8}">
      <dsp:nvSpPr>
        <dsp:cNvPr id="0" name=""/>
        <dsp:cNvSpPr/>
      </dsp:nvSpPr>
      <dsp:spPr>
        <a:xfrm>
          <a:off x="327686" y="4548481"/>
          <a:ext cx="4561558" cy="1786429"/>
        </a:xfrm>
        <a:prstGeom prst="roundRect">
          <a:avLst>
            <a:gd name="adj" fmla="val 10000"/>
          </a:avLst>
        </a:prstGeom>
        <a:solidFill>
          <a:schemeClr val="dk1"/>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dk1"/>
        </a:fillRef>
        <a:effectRef idx="1">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b.    Klik dua kali pada kondisi penunjuk mouse seperti itu. </a:t>
          </a:r>
        </a:p>
        <a:p>
          <a:pPr lvl="0" algn="ctr" defTabSz="800100">
            <a:lnSpc>
              <a:spcPct val="90000"/>
            </a:lnSpc>
            <a:spcBef>
              <a:spcPct val="0"/>
            </a:spcBef>
            <a:spcAft>
              <a:spcPct val="35000"/>
            </a:spcAft>
          </a:pPr>
          <a:r>
            <a:rPr lang="id-ID" sz="1800" kern="1200" dirty="0" smtClean="0"/>
            <a:t>Ingat : data telah ada pada kolom tersebut sebelumnya. </a:t>
          </a:r>
        </a:p>
        <a:p>
          <a:pPr lvl="0" algn="ctr" defTabSz="800100">
            <a:lnSpc>
              <a:spcPct val="90000"/>
            </a:lnSpc>
            <a:spcBef>
              <a:spcPct val="0"/>
            </a:spcBef>
            <a:spcAft>
              <a:spcPct val="35000"/>
            </a:spcAft>
          </a:pPr>
          <a:r>
            <a:rPr lang="id-ID" sz="1800" kern="1200" dirty="0" smtClean="0"/>
            <a:t>Dengan perintah ini otomatis lebar kolom akan disesuaikan dengan data yang terpanjang.</a:t>
          </a:r>
          <a:endParaRPr lang="id-ID" sz="800" kern="1200" dirty="0"/>
        </a:p>
      </dsp:txBody>
      <dsp:txXfrm>
        <a:off x="327686" y="4548481"/>
        <a:ext cx="4561558" cy="17864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3FC4CE-2710-4A41-9D24-37A0614D6A3D}">
      <dsp:nvSpPr>
        <dsp:cNvPr id="0" name=""/>
        <dsp:cNvSpPr/>
      </dsp:nvSpPr>
      <dsp:spPr>
        <a:xfrm>
          <a:off x="0" y="5427"/>
          <a:ext cx="4747746" cy="1149842"/>
        </a:xfrm>
        <a:prstGeom prst="roundRect">
          <a:avLst>
            <a:gd name="adj" fmla="val 10000"/>
          </a:avLst>
        </a:prstGeom>
        <a:solidFill>
          <a:srgbClr val="00B050"/>
        </a:solidFill>
        <a:ln w="381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sv-SE" sz="2700" kern="1200" dirty="0" smtClean="0"/>
            <a:t>Membuka lembar kerja baru dapat dilakukan seperti berikut ;</a:t>
          </a:r>
          <a:endParaRPr lang="id-ID" sz="2700" kern="1200" dirty="0"/>
        </a:p>
      </dsp:txBody>
      <dsp:txXfrm>
        <a:off x="0" y="5427"/>
        <a:ext cx="4747746" cy="1149842"/>
      </dsp:txXfrm>
    </dsp:sp>
    <dsp:sp modelId="{0E921A5E-F52E-4ADC-8FD0-129A92C03AF0}">
      <dsp:nvSpPr>
        <dsp:cNvPr id="0" name=""/>
        <dsp:cNvSpPr/>
      </dsp:nvSpPr>
      <dsp:spPr>
        <a:xfrm>
          <a:off x="474774" y="1155270"/>
          <a:ext cx="477165" cy="862381"/>
        </a:xfrm>
        <a:custGeom>
          <a:avLst/>
          <a:gdLst/>
          <a:ahLst/>
          <a:cxnLst/>
          <a:rect l="0" t="0" r="0" b="0"/>
          <a:pathLst>
            <a:path>
              <a:moveTo>
                <a:pt x="0" y="0"/>
              </a:moveTo>
              <a:lnTo>
                <a:pt x="0" y="862381"/>
              </a:lnTo>
              <a:lnTo>
                <a:pt x="477165" y="862381"/>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BCD6A-88D4-4C6C-8F84-39A1E7EF65E2}">
      <dsp:nvSpPr>
        <dsp:cNvPr id="0" name=""/>
        <dsp:cNvSpPr/>
      </dsp:nvSpPr>
      <dsp:spPr>
        <a:xfrm>
          <a:off x="951940" y="1442731"/>
          <a:ext cx="3079793" cy="114984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id-ID" sz="1900" kern="1200" dirty="0" smtClean="0"/>
            <a:t>1.   Pilih dan klik menu File, New atau tekan Ctrl+N, sehingga muncul kotak dialog membuka lembar kerja.</a:t>
          </a:r>
          <a:endParaRPr lang="id-ID" sz="1900" kern="1200" dirty="0"/>
        </a:p>
      </dsp:txBody>
      <dsp:txXfrm>
        <a:off x="951940" y="1442731"/>
        <a:ext cx="3079793" cy="1149842"/>
      </dsp:txXfrm>
    </dsp:sp>
    <dsp:sp modelId="{883C989E-1CF6-466D-A171-D62EB2E72248}">
      <dsp:nvSpPr>
        <dsp:cNvPr id="0" name=""/>
        <dsp:cNvSpPr/>
      </dsp:nvSpPr>
      <dsp:spPr>
        <a:xfrm>
          <a:off x="474774" y="1155270"/>
          <a:ext cx="461325" cy="2299972"/>
        </a:xfrm>
        <a:custGeom>
          <a:avLst/>
          <a:gdLst/>
          <a:ahLst/>
          <a:cxnLst/>
          <a:rect l="0" t="0" r="0" b="0"/>
          <a:pathLst>
            <a:path>
              <a:moveTo>
                <a:pt x="0" y="0"/>
              </a:moveTo>
              <a:lnTo>
                <a:pt x="0" y="2299972"/>
              </a:lnTo>
              <a:lnTo>
                <a:pt x="461325" y="229997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AE09E-FEC0-41EA-9E34-65370845B8E7}">
      <dsp:nvSpPr>
        <dsp:cNvPr id="0" name=""/>
        <dsp:cNvSpPr/>
      </dsp:nvSpPr>
      <dsp:spPr>
        <a:xfrm>
          <a:off x="936099" y="2880321"/>
          <a:ext cx="3025116" cy="114984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rtl="0">
            <a:lnSpc>
              <a:spcPct val="90000"/>
            </a:lnSpc>
            <a:spcBef>
              <a:spcPct val="0"/>
            </a:spcBef>
            <a:spcAft>
              <a:spcPct val="35000"/>
            </a:spcAft>
          </a:pPr>
          <a:r>
            <a:rPr lang="id-ID" sz="1900" kern="1200" dirty="0" smtClean="0"/>
            <a:t>2.  Pada kotak dialog tersebut, klik Tab General dan pilih icon workbook.</a:t>
          </a:r>
          <a:endParaRPr lang="id-ID" sz="1900" kern="1200" dirty="0"/>
        </a:p>
      </dsp:txBody>
      <dsp:txXfrm>
        <a:off x="936099" y="2880321"/>
        <a:ext cx="3025116" cy="1149842"/>
      </dsp:txXfrm>
    </dsp:sp>
    <dsp:sp modelId="{54F3C316-8810-49BC-A7C1-EF5843DDB744}">
      <dsp:nvSpPr>
        <dsp:cNvPr id="0" name=""/>
        <dsp:cNvSpPr/>
      </dsp:nvSpPr>
      <dsp:spPr>
        <a:xfrm>
          <a:off x="474774" y="1155270"/>
          <a:ext cx="477165" cy="3736988"/>
        </a:xfrm>
        <a:custGeom>
          <a:avLst/>
          <a:gdLst/>
          <a:ahLst/>
          <a:cxnLst/>
          <a:rect l="0" t="0" r="0" b="0"/>
          <a:pathLst>
            <a:path>
              <a:moveTo>
                <a:pt x="0" y="0"/>
              </a:moveTo>
              <a:lnTo>
                <a:pt x="0" y="3736988"/>
              </a:lnTo>
              <a:lnTo>
                <a:pt x="477165" y="373698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231DD-585D-4035-9580-9D15BB1EEFD3}">
      <dsp:nvSpPr>
        <dsp:cNvPr id="0" name=""/>
        <dsp:cNvSpPr/>
      </dsp:nvSpPr>
      <dsp:spPr>
        <a:xfrm>
          <a:off x="951940" y="4317337"/>
          <a:ext cx="3025116" cy="114984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id-ID" sz="1900" kern="1200" dirty="0" smtClean="0"/>
            <a:t>3.    Klik OK untuk menutup kotak dialog ini.</a:t>
          </a:r>
          <a:endParaRPr lang="id-ID" sz="1900" kern="1200" dirty="0"/>
        </a:p>
      </dsp:txBody>
      <dsp:txXfrm>
        <a:off x="951940" y="4317337"/>
        <a:ext cx="3025116" cy="114984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B6D2D3-3DF2-4CD6-AE70-63A32F1B78C2}">
      <dsp:nvSpPr>
        <dsp:cNvPr id="0" name=""/>
        <dsp:cNvSpPr/>
      </dsp:nvSpPr>
      <dsp:spPr>
        <a:xfrm>
          <a:off x="121302" y="1851"/>
          <a:ext cx="3069762" cy="1231005"/>
        </a:xfrm>
        <a:prstGeom prst="roundRect">
          <a:avLst>
            <a:gd name="adj" fmla="val 100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38100" cap="flat" cmpd="sng" algn="ctr">
          <a:solidFill>
            <a:srgbClr val="FF0000"/>
          </a:solidFill>
          <a:prstDash val="solid"/>
        </a:ln>
        <a:effectLst>
          <a:innerShdw blurRad="63500" dist="50800" dir="16200000">
            <a:prstClr val="black">
              <a:alpha val="50000"/>
            </a:prstClr>
          </a:innerShd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id-ID" sz="2800" kern="1200" dirty="0" smtClean="0">
              <a:solidFill>
                <a:schemeClr val="bg1"/>
              </a:solidFill>
            </a:rPr>
            <a:t>Disamping cara disamping,</a:t>
          </a:r>
          <a:endParaRPr lang="id-ID" sz="2800" kern="1200" dirty="0">
            <a:solidFill>
              <a:schemeClr val="bg1"/>
            </a:solidFill>
          </a:endParaRPr>
        </a:p>
      </dsp:txBody>
      <dsp:txXfrm>
        <a:off x="121302" y="1851"/>
        <a:ext cx="3069762" cy="1231005"/>
      </dsp:txXfrm>
    </dsp:sp>
    <dsp:sp modelId="{F72AE82D-A167-46E7-B863-277D1D46E82A}">
      <dsp:nvSpPr>
        <dsp:cNvPr id="0" name=""/>
        <dsp:cNvSpPr/>
      </dsp:nvSpPr>
      <dsp:spPr>
        <a:xfrm>
          <a:off x="428278" y="1232857"/>
          <a:ext cx="306976" cy="1986773"/>
        </a:xfrm>
        <a:custGeom>
          <a:avLst/>
          <a:gdLst/>
          <a:ahLst/>
          <a:cxnLst/>
          <a:rect l="0" t="0" r="0" b="0"/>
          <a:pathLst>
            <a:path>
              <a:moveTo>
                <a:pt x="0" y="0"/>
              </a:moveTo>
              <a:lnTo>
                <a:pt x="0" y="1986773"/>
              </a:lnTo>
              <a:lnTo>
                <a:pt x="306976" y="1986773"/>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EC5CD-20CB-431A-AE13-C7666C3EC42B}">
      <dsp:nvSpPr>
        <dsp:cNvPr id="0" name=""/>
        <dsp:cNvSpPr/>
      </dsp:nvSpPr>
      <dsp:spPr>
        <a:xfrm>
          <a:off x="735255" y="1616577"/>
          <a:ext cx="2455810" cy="3206106"/>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innerShdw blurRad="63500" dist="50800" dir="16200000">
            <a:prstClr val="black">
              <a:alpha val="50000"/>
            </a:prstClr>
          </a:innerShd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id-ID" sz="2000" kern="1200" dirty="0" smtClean="0"/>
            <a:t>kita juga bisa membuka lembar kerja dengan meng-klik</a:t>
          </a:r>
        </a:p>
        <a:p>
          <a:pPr lvl="0" algn="ctr" defTabSz="889000">
            <a:lnSpc>
              <a:spcPct val="90000"/>
            </a:lnSpc>
            <a:spcBef>
              <a:spcPct val="0"/>
            </a:spcBef>
            <a:spcAft>
              <a:spcPct val="35000"/>
            </a:spcAft>
          </a:pPr>
          <a:r>
            <a:rPr lang="id-ID" sz="2000" kern="1200" dirty="0" smtClean="0"/>
            <a:t>Icon New (</a:t>
          </a:r>
          <a:r>
            <a:rPr lang="id-ID" sz="2000" kern="1200" dirty="0" smtClean="0">
              <a:sym typeface="Wingdings"/>
            </a:rPr>
            <a:t></a:t>
          </a:r>
          <a:r>
            <a:rPr lang="id-ID" sz="2000" kern="1200" dirty="0" smtClean="0"/>
            <a:t>) yang terdapat toolbars standar. Cara ini lebih efektif dan cepat dibanding dengan cara diatas.</a:t>
          </a:r>
          <a:endParaRPr lang="id-ID" sz="2000" kern="1200" dirty="0"/>
        </a:p>
      </dsp:txBody>
      <dsp:txXfrm>
        <a:off x="735255" y="1616577"/>
        <a:ext cx="2455810" cy="320610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B68AB3-B23A-4376-BE06-DE20E5528525}">
      <dsp:nvSpPr>
        <dsp:cNvPr id="0" name=""/>
        <dsp:cNvSpPr/>
      </dsp:nvSpPr>
      <dsp:spPr>
        <a:xfrm rot="5400000">
          <a:off x="-137207" y="163656"/>
          <a:ext cx="914716" cy="640301"/>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id-ID" sz="1800" b="1" kern="1200" dirty="0">
            <a:solidFill>
              <a:schemeClr val="bg2"/>
            </a:solidFill>
          </a:endParaRPr>
        </a:p>
      </dsp:txBody>
      <dsp:txXfrm rot="5400000">
        <a:off x="-137207" y="163656"/>
        <a:ext cx="914716" cy="640301"/>
      </dsp:txXfrm>
    </dsp:sp>
    <dsp:sp modelId="{3E911FE5-503F-4497-A432-28A63BB98D82}">
      <dsp:nvSpPr>
        <dsp:cNvPr id="0" name=""/>
        <dsp:cNvSpPr/>
      </dsp:nvSpPr>
      <dsp:spPr>
        <a:xfrm rot="5400000">
          <a:off x="3726436" y="-3074715"/>
          <a:ext cx="594565" cy="6766836"/>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id-ID" sz="1800" b="1" kern="1200" dirty="0" smtClean="0">
              <a:solidFill>
                <a:schemeClr val="bg2"/>
              </a:solidFill>
            </a:rPr>
            <a:t>Membuka lembar kerja yang telah ada dapat dilakukan dengan cara ;</a:t>
          </a:r>
          <a:endParaRPr lang="id-ID" sz="1800" b="1" kern="1200" dirty="0">
            <a:solidFill>
              <a:schemeClr val="bg2"/>
            </a:solidFill>
          </a:endParaRPr>
        </a:p>
      </dsp:txBody>
      <dsp:txXfrm rot="5400000">
        <a:off x="3726436" y="-3074715"/>
        <a:ext cx="594565" cy="6766836"/>
      </dsp:txXfrm>
    </dsp:sp>
    <dsp:sp modelId="{0D85CFF0-323F-48A1-9AC4-B1CB0212512A}">
      <dsp:nvSpPr>
        <dsp:cNvPr id="0" name=""/>
        <dsp:cNvSpPr/>
      </dsp:nvSpPr>
      <dsp:spPr>
        <a:xfrm rot="5400000">
          <a:off x="-367162" y="1296042"/>
          <a:ext cx="1374626" cy="640301"/>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1</a:t>
          </a:r>
          <a:endParaRPr lang="id-ID" sz="1800" b="1" kern="1200" dirty="0">
            <a:solidFill>
              <a:schemeClr val="bg2"/>
            </a:solidFill>
          </a:endParaRPr>
        </a:p>
      </dsp:txBody>
      <dsp:txXfrm rot="5400000">
        <a:off x="-367162" y="1296042"/>
        <a:ext cx="1374626" cy="640301"/>
      </dsp:txXfrm>
    </dsp:sp>
    <dsp:sp modelId="{E5948480-EE5B-4591-A8F7-CA5E774D330E}">
      <dsp:nvSpPr>
        <dsp:cNvPr id="0" name=""/>
        <dsp:cNvSpPr/>
      </dsp:nvSpPr>
      <dsp:spPr>
        <a:xfrm rot="5400000">
          <a:off x="3401520" y="-1910642"/>
          <a:ext cx="1207586" cy="6766836"/>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solidFill>
                <a:schemeClr val="bg2"/>
              </a:solidFill>
            </a:rPr>
            <a:t>Pilih dan klik menu File, Open atau tekan Ctrl+O sehingga muncul kota dialog membuka file. Dapat juga dilakukan dengan meng-klik Icon Open(</a:t>
          </a:r>
          <a:r>
            <a:rPr lang="id-ID" sz="1800" b="1" kern="1200" dirty="0" smtClean="0">
              <a:solidFill>
                <a:schemeClr val="bg2"/>
              </a:solidFill>
              <a:sym typeface="Wingdings"/>
            </a:rPr>
            <a:t></a:t>
          </a:r>
          <a:r>
            <a:rPr lang="id-ID" sz="1800" b="1" kern="1200" dirty="0" smtClean="0">
              <a:solidFill>
                <a:schemeClr val="bg2"/>
              </a:solidFill>
            </a:rPr>
            <a:t>) yang terdapat pada toolbars standar.</a:t>
          </a:r>
          <a:endParaRPr lang="id-ID" sz="1800" b="1" kern="1200" dirty="0">
            <a:solidFill>
              <a:schemeClr val="bg2"/>
            </a:solidFill>
          </a:endParaRPr>
        </a:p>
      </dsp:txBody>
      <dsp:txXfrm rot="5400000">
        <a:off x="3401520" y="-1910642"/>
        <a:ext cx="1207586" cy="6766836"/>
      </dsp:txXfrm>
    </dsp:sp>
    <dsp:sp modelId="{17C5AB98-B37F-4F3D-A5CA-712455200556}">
      <dsp:nvSpPr>
        <dsp:cNvPr id="0" name=""/>
        <dsp:cNvSpPr/>
      </dsp:nvSpPr>
      <dsp:spPr>
        <a:xfrm rot="5400000">
          <a:off x="-137207" y="2351873"/>
          <a:ext cx="914716" cy="640301"/>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2</a:t>
          </a:r>
          <a:endParaRPr lang="id-ID" sz="1800" b="1" kern="1200" dirty="0">
            <a:solidFill>
              <a:schemeClr val="bg2"/>
            </a:solidFill>
          </a:endParaRPr>
        </a:p>
      </dsp:txBody>
      <dsp:txXfrm rot="5400000">
        <a:off x="-137207" y="2351873"/>
        <a:ext cx="914716" cy="640301"/>
      </dsp:txXfrm>
    </dsp:sp>
    <dsp:sp modelId="{2E2601CA-8DFD-495B-9F9E-3DC23ECE5B60}">
      <dsp:nvSpPr>
        <dsp:cNvPr id="0" name=""/>
        <dsp:cNvSpPr/>
      </dsp:nvSpPr>
      <dsp:spPr>
        <a:xfrm rot="5400000">
          <a:off x="3716760" y="-882594"/>
          <a:ext cx="594565" cy="6766836"/>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b="1" kern="1200" dirty="0" smtClean="0">
              <a:solidFill>
                <a:schemeClr val="bg2"/>
              </a:solidFill>
            </a:rPr>
            <a:t>Pada tombol daftar pilihan Look In, pilih dan klik folder yang dinginkan.</a:t>
          </a:r>
          <a:endParaRPr lang="id-ID" sz="1800" b="1" kern="1200" dirty="0">
            <a:solidFill>
              <a:schemeClr val="bg2"/>
            </a:solidFill>
          </a:endParaRPr>
        </a:p>
      </dsp:txBody>
      <dsp:txXfrm rot="5400000">
        <a:off x="3716760" y="-882594"/>
        <a:ext cx="594565" cy="6766836"/>
      </dsp:txXfrm>
    </dsp:sp>
    <dsp:sp modelId="{327DBC10-74AC-47C7-AB3D-A7635712BF49}">
      <dsp:nvSpPr>
        <dsp:cNvPr id="0" name=""/>
        <dsp:cNvSpPr/>
      </dsp:nvSpPr>
      <dsp:spPr>
        <a:xfrm rot="5400000">
          <a:off x="-137207" y="3132662"/>
          <a:ext cx="914716" cy="640301"/>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3</a:t>
          </a:r>
          <a:endParaRPr lang="id-ID" sz="1800" b="1" kern="1200" dirty="0">
            <a:solidFill>
              <a:schemeClr val="bg2"/>
            </a:solidFill>
          </a:endParaRPr>
        </a:p>
      </dsp:txBody>
      <dsp:txXfrm rot="5400000">
        <a:off x="-137207" y="3132662"/>
        <a:ext cx="914716" cy="640301"/>
      </dsp:txXfrm>
    </dsp:sp>
    <dsp:sp modelId="{3A8092F1-2B04-4A19-AD9E-1D66D33DC293}">
      <dsp:nvSpPr>
        <dsp:cNvPr id="0" name=""/>
        <dsp:cNvSpPr/>
      </dsp:nvSpPr>
      <dsp:spPr>
        <a:xfrm rot="5400000">
          <a:off x="3738316" y="-105708"/>
          <a:ext cx="570806" cy="6766836"/>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nn-NO" sz="1800" b="1" kern="1200" dirty="0" smtClean="0">
              <a:solidFill>
                <a:schemeClr val="bg2"/>
              </a:solidFill>
            </a:rPr>
            <a:t>Pada kotak isian File Name ketikan nama file yang akan dibuka, atau klik</a:t>
          </a:r>
          <a:r>
            <a:rPr lang="id-ID" sz="1800" b="1" kern="1200" dirty="0" smtClean="0">
              <a:solidFill>
                <a:schemeClr val="bg2"/>
              </a:solidFill>
            </a:rPr>
            <a:t>	</a:t>
          </a:r>
          <a:r>
            <a:rPr lang="en-US" sz="1800" b="1" kern="1200" dirty="0" err="1" smtClean="0">
              <a:solidFill>
                <a:schemeClr val="bg2"/>
              </a:solidFill>
            </a:rPr>
            <a:t>nama</a:t>
          </a:r>
          <a:r>
            <a:rPr lang="en-US" sz="1800" b="1" kern="1200" dirty="0" smtClean="0">
              <a:solidFill>
                <a:schemeClr val="bg2"/>
              </a:solidFill>
            </a:rPr>
            <a:t> file yang </a:t>
          </a:r>
          <a:r>
            <a:rPr lang="en-US" sz="1800" b="1" kern="1200" dirty="0" err="1" smtClean="0">
              <a:solidFill>
                <a:schemeClr val="bg2"/>
              </a:solidFill>
            </a:rPr>
            <a:t>terdapat</a:t>
          </a:r>
          <a:r>
            <a:rPr lang="en-US" sz="1800" b="1" kern="1200" dirty="0" smtClean="0">
              <a:solidFill>
                <a:schemeClr val="bg2"/>
              </a:solidFill>
            </a:rPr>
            <a:t> </a:t>
          </a:r>
          <a:r>
            <a:rPr lang="en-US" sz="1800" b="1" kern="1200" dirty="0" err="1" smtClean="0">
              <a:solidFill>
                <a:schemeClr val="bg2"/>
              </a:solidFill>
            </a:rPr>
            <a:t>kotak</a:t>
          </a:r>
          <a:r>
            <a:rPr lang="en-US" sz="1800" b="1" kern="1200" dirty="0" smtClean="0">
              <a:solidFill>
                <a:schemeClr val="bg2"/>
              </a:solidFill>
            </a:rPr>
            <a:t> Look In.</a:t>
          </a:r>
          <a:endParaRPr lang="id-ID" sz="1800" b="1" kern="1200" dirty="0">
            <a:solidFill>
              <a:schemeClr val="bg2"/>
            </a:solidFill>
          </a:endParaRPr>
        </a:p>
      </dsp:txBody>
      <dsp:txXfrm rot="5400000">
        <a:off x="3738316" y="-105708"/>
        <a:ext cx="570806" cy="6766836"/>
      </dsp:txXfrm>
    </dsp:sp>
    <dsp:sp modelId="{052E5D45-34CD-4EC0-BE64-6C788467DC29}">
      <dsp:nvSpPr>
        <dsp:cNvPr id="0" name=""/>
        <dsp:cNvSpPr/>
      </dsp:nvSpPr>
      <dsp:spPr>
        <a:xfrm rot="5400000">
          <a:off x="-137207" y="3928480"/>
          <a:ext cx="914716" cy="640301"/>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4</a:t>
          </a:r>
          <a:endParaRPr lang="id-ID" sz="1800" b="1" kern="1200" dirty="0">
            <a:solidFill>
              <a:schemeClr val="bg2"/>
            </a:solidFill>
          </a:endParaRPr>
        </a:p>
      </dsp:txBody>
      <dsp:txXfrm rot="5400000">
        <a:off x="-137207" y="3928480"/>
        <a:ext cx="914716" cy="640301"/>
      </dsp:txXfrm>
    </dsp:sp>
    <dsp:sp modelId="{F94F4035-206E-4D8F-9729-6523FF4996FB}">
      <dsp:nvSpPr>
        <dsp:cNvPr id="0" name=""/>
        <dsp:cNvSpPr/>
      </dsp:nvSpPr>
      <dsp:spPr>
        <a:xfrm rot="5400000">
          <a:off x="3726436" y="705137"/>
          <a:ext cx="594565" cy="6766836"/>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b="1" kern="1200" dirty="0" smtClean="0">
              <a:solidFill>
                <a:schemeClr val="bg2"/>
              </a:solidFill>
            </a:rPr>
            <a:t>Klik Open untuk membuka lembar kerja tersebut.</a:t>
          </a:r>
          <a:endParaRPr lang="id-ID" sz="1800" b="1" kern="1200" dirty="0">
            <a:solidFill>
              <a:schemeClr val="bg2"/>
            </a:solidFill>
          </a:endParaRPr>
        </a:p>
      </dsp:txBody>
      <dsp:txXfrm rot="5400000">
        <a:off x="3726436" y="705137"/>
        <a:ext cx="594565" cy="676683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B68AB3-B23A-4376-BE06-DE20E5528525}">
      <dsp:nvSpPr>
        <dsp:cNvPr id="0" name=""/>
        <dsp:cNvSpPr/>
      </dsp:nvSpPr>
      <dsp:spPr>
        <a:xfrm rot="5400000">
          <a:off x="-137341" y="161510"/>
          <a:ext cx="915610" cy="640927"/>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id-ID" sz="1800" b="1" kern="1200" dirty="0">
            <a:solidFill>
              <a:schemeClr val="bg2"/>
            </a:solidFill>
          </a:endParaRPr>
        </a:p>
      </dsp:txBody>
      <dsp:txXfrm rot="5400000">
        <a:off x="-137341" y="161510"/>
        <a:ext cx="915610" cy="640927"/>
      </dsp:txXfrm>
    </dsp:sp>
    <dsp:sp modelId="{3E911FE5-503F-4497-A432-28A63BB98D82}">
      <dsp:nvSpPr>
        <dsp:cNvPr id="0" name=""/>
        <dsp:cNvSpPr/>
      </dsp:nvSpPr>
      <dsp:spPr>
        <a:xfrm rot="5400000">
          <a:off x="3726459" y="-3076406"/>
          <a:ext cx="595146" cy="6766210"/>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id-ID" sz="1800" b="1" kern="1200" dirty="0" smtClean="0"/>
            <a:t>Untuk menyimpan lembar kerja, dapat dilakukan dengan cara ;</a:t>
          </a:r>
          <a:endParaRPr lang="id-ID" sz="1800" b="1" kern="1200" dirty="0">
            <a:solidFill>
              <a:schemeClr val="bg2"/>
            </a:solidFill>
          </a:endParaRPr>
        </a:p>
      </dsp:txBody>
      <dsp:txXfrm rot="5400000">
        <a:off x="3726459" y="-3076406"/>
        <a:ext cx="595146" cy="6766210"/>
      </dsp:txXfrm>
    </dsp:sp>
    <dsp:sp modelId="{0D85CFF0-323F-48A1-9AC4-B1CB0212512A}">
      <dsp:nvSpPr>
        <dsp:cNvPr id="0" name=""/>
        <dsp:cNvSpPr/>
      </dsp:nvSpPr>
      <dsp:spPr>
        <a:xfrm rot="5400000">
          <a:off x="-367521" y="1309992"/>
          <a:ext cx="1375970" cy="640927"/>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1</a:t>
          </a:r>
          <a:endParaRPr lang="id-ID" sz="1800" b="1" kern="1200" dirty="0">
            <a:solidFill>
              <a:schemeClr val="bg2"/>
            </a:solidFill>
          </a:endParaRPr>
        </a:p>
      </dsp:txBody>
      <dsp:txXfrm rot="5400000">
        <a:off x="-367521" y="1309992"/>
        <a:ext cx="1375970" cy="640927"/>
      </dsp:txXfrm>
    </dsp:sp>
    <dsp:sp modelId="{E5948480-EE5B-4591-A8F7-CA5E774D330E}">
      <dsp:nvSpPr>
        <dsp:cNvPr id="0" name=""/>
        <dsp:cNvSpPr/>
      </dsp:nvSpPr>
      <dsp:spPr>
        <a:xfrm rot="5400000">
          <a:off x="3401245" y="-1911195"/>
          <a:ext cx="1208767" cy="6766210"/>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id-ID" sz="1800" b="1" kern="1200" dirty="0" smtClean="0"/>
            <a:t>Pilih dan klik menu File, Save, sehingga muncuk kotak dialog penyimpan.</a:t>
          </a:r>
          <a:endParaRPr lang="id-ID" sz="1800" b="1" kern="1200" dirty="0">
            <a:solidFill>
              <a:schemeClr val="bg2"/>
            </a:solidFill>
          </a:endParaRPr>
        </a:p>
      </dsp:txBody>
      <dsp:txXfrm rot="5400000">
        <a:off x="3401245" y="-1911195"/>
        <a:ext cx="1208767" cy="6766210"/>
      </dsp:txXfrm>
    </dsp:sp>
    <dsp:sp modelId="{17C5AB98-B37F-4F3D-A5CA-712455200556}">
      <dsp:nvSpPr>
        <dsp:cNvPr id="0" name=""/>
        <dsp:cNvSpPr/>
      </dsp:nvSpPr>
      <dsp:spPr>
        <a:xfrm rot="5400000">
          <a:off x="-137341" y="2351866"/>
          <a:ext cx="915610" cy="640927"/>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2</a:t>
          </a:r>
          <a:endParaRPr lang="id-ID" sz="1800" b="1" kern="1200" dirty="0">
            <a:solidFill>
              <a:schemeClr val="bg2"/>
            </a:solidFill>
          </a:endParaRPr>
        </a:p>
      </dsp:txBody>
      <dsp:txXfrm rot="5400000">
        <a:off x="-137341" y="2351866"/>
        <a:ext cx="915610" cy="640927"/>
      </dsp:txXfrm>
    </dsp:sp>
    <dsp:sp modelId="{2E2601CA-8DFD-495B-9F9E-3DC23ECE5B60}">
      <dsp:nvSpPr>
        <dsp:cNvPr id="0" name=""/>
        <dsp:cNvSpPr/>
      </dsp:nvSpPr>
      <dsp:spPr>
        <a:xfrm rot="5400000">
          <a:off x="3716783" y="-882142"/>
          <a:ext cx="595146" cy="6766210"/>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b="1" kern="1200" dirty="0" smtClean="0"/>
            <a:t>Pada kotak Save In pilih dan klik forder tempat penyimpanan data.</a:t>
          </a:r>
          <a:endParaRPr lang="id-ID" sz="1800" b="1" kern="1200" dirty="0">
            <a:solidFill>
              <a:schemeClr val="bg2"/>
            </a:solidFill>
          </a:endParaRPr>
        </a:p>
      </dsp:txBody>
      <dsp:txXfrm rot="5400000">
        <a:off x="3716783" y="-882142"/>
        <a:ext cx="595146" cy="6766210"/>
      </dsp:txXfrm>
    </dsp:sp>
    <dsp:sp modelId="{327DBC10-74AC-47C7-AB3D-A7635712BF49}">
      <dsp:nvSpPr>
        <dsp:cNvPr id="0" name=""/>
        <dsp:cNvSpPr/>
      </dsp:nvSpPr>
      <dsp:spPr>
        <a:xfrm rot="5400000">
          <a:off x="-137341" y="3133419"/>
          <a:ext cx="915610" cy="640927"/>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3</a:t>
          </a:r>
          <a:endParaRPr lang="id-ID" sz="1800" b="1" kern="1200" dirty="0">
            <a:solidFill>
              <a:schemeClr val="bg2"/>
            </a:solidFill>
          </a:endParaRPr>
        </a:p>
      </dsp:txBody>
      <dsp:txXfrm rot="5400000">
        <a:off x="-137341" y="3133419"/>
        <a:ext cx="915610" cy="640927"/>
      </dsp:txXfrm>
    </dsp:sp>
    <dsp:sp modelId="{3A8092F1-2B04-4A19-AD9E-1D66D33DC293}">
      <dsp:nvSpPr>
        <dsp:cNvPr id="0" name=""/>
        <dsp:cNvSpPr/>
      </dsp:nvSpPr>
      <dsp:spPr>
        <a:xfrm rot="5400000">
          <a:off x="3738350" y="-104497"/>
          <a:ext cx="571364" cy="6766210"/>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b="1" kern="1200" dirty="0" smtClean="0"/>
            <a:t>Pada kotak isian file name ketikkan nama file dari lembar kerja yang akan disimpan.</a:t>
          </a:r>
          <a:endParaRPr lang="id-ID" sz="1800" b="1" kern="1200" dirty="0">
            <a:solidFill>
              <a:schemeClr val="bg2"/>
            </a:solidFill>
          </a:endParaRPr>
        </a:p>
      </dsp:txBody>
      <dsp:txXfrm rot="5400000">
        <a:off x="3738350" y="-104497"/>
        <a:ext cx="571364" cy="6766210"/>
      </dsp:txXfrm>
    </dsp:sp>
    <dsp:sp modelId="{052E5D45-34CD-4EC0-BE64-6C788467DC29}">
      <dsp:nvSpPr>
        <dsp:cNvPr id="0" name=""/>
        <dsp:cNvSpPr/>
      </dsp:nvSpPr>
      <dsp:spPr>
        <a:xfrm rot="5400000">
          <a:off x="-137341" y="3930015"/>
          <a:ext cx="915610" cy="640927"/>
        </a:xfrm>
        <a:prstGeom prst="chevron">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2"/>
              </a:solidFill>
            </a:rPr>
            <a:t>4</a:t>
          </a:r>
          <a:endParaRPr lang="id-ID" sz="1800" b="1" kern="1200" dirty="0">
            <a:solidFill>
              <a:schemeClr val="bg2"/>
            </a:solidFill>
          </a:endParaRPr>
        </a:p>
      </dsp:txBody>
      <dsp:txXfrm rot="5400000">
        <a:off x="-137341" y="3930015"/>
        <a:ext cx="915610" cy="640927"/>
      </dsp:txXfrm>
    </dsp:sp>
    <dsp:sp modelId="{F94F4035-206E-4D8F-9729-6523FF4996FB}">
      <dsp:nvSpPr>
        <dsp:cNvPr id="0" name=""/>
        <dsp:cNvSpPr/>
      </dsp:nvSpPr>
      <dsp:spPr>
        <a:xfrm rot="5400000">
          <a:off x="3726459" y="707141"/>
          <a:ext cx="595146" cy="6766210"/>
        </a:xfrm>
        <a:prstGeom prst="round2SameRect">
          <a:avLst/>
        </a:prstGeom>
        <a:blipFill rotWithShape="0">
          <a:blip xmlns:r="http://schemas.openxmlformats.org/officeDocument/2006/relationships" r:embed="rId1"/>
          <a:tile tx="0" ty="0" sx="100000" sy="100000" flip="none" algn="tl"/>
        </a:blipFill>
        <a:ln w="38100" cap="flat" cmpd="sng" algn="ctr">
          <a:solidFill>
            <a:schemeClr val="accent1">
              <a:hueOff val="0"/>
              <a:satOff val="0"/>
              <a:lumOff val="0"/>
              <a:alphaOff val="0"/>
            </a:schemeClr>
          </a:solidFill>
          <a:prstDash val="solid"/>
        </a:ln>
        <a:effectLst/>
        <a:scene3d>
          <a:camera prst="perspectiveAbove"/>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d-ID" sz="1800" b="1" kern="1200" dirty="0" smtClean="0"/>
            <a:t>Klik Save untuk menyimpan lembar kerja.</a:t>
          </a:r>
          <a:endParaRPr lang="id-ID" sz="1800" b="1" kern="1200" dirty="0">
            <a:solidFill>
              <a:schemeClr val="bg2"/>
            </a:solidFill>
          </a:endParaRPr>
        </a:p>
      </dsp:txBody>
      <dsp:txXfrm rot="5400000">
        <a:off x="3726459" y="707141"/>
        <a:ext cx="595146" cy="6766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E8753-4980-428B-8077-3B0C3F81BD22}" type="datetimeFigureOut">
              <a:rPr lang="id-ID" smtClean="0"/>
              <a:pPr/>
              <a:t>08/02/2011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3A663-B121-423D-BB44-7E761BCE858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smtClean="0"/>
          </a:p>
        </p:txBody>
      </p:sp>
      <p:sp>
        <p:nvSpPr>
          <p:cNvPr id="4" name="Slide Number Placeholder 3"/>
          <p:cNvSpPr>
            <a:spLocks noGrp="1"/>
          </p:cNvSpPr>
          <p:nvPr>
            <p:ph type="sldNum" sz="quarter" idx="10"/>
          </p:nvPr>
        </p:nvSpPr>
        <p:spPr/>
        <p:txBody>
          <a:bodyPr/>
          <a:lstStyle/>
          <a:p>
            <a:fld id="{FD43A663-B121-423D-BB44-7E761BCE8585}" type="slidenum">
              <a:rPr lang="id-ID" smtClean="0"/>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D43A663-B121-423D-BB44-7E761BCE8585}" type="slidenum">
              <a:rPr lang="id-ID" smtClean="0"/>
              <a:pPr/>
              <a:t>24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latin typeface="+mn-lt"/>
                <a:ea typeface="+mn-ea"/>
                <a:cs typeface="+mn-cs"/>
              </a:rPr>
              <a:t>Setelah melakukan proses diatas, untuk menyimpan selanjutnya dapat dilakukan dengan meng-klik Icon Save (</a:t>
            </a:r>
            <a:r>
              <a:rPr lang="id-ID" sz="1200" kern="1200" dirty="0" smtClean="0">
                <a:solidFill>
                  <a:schemeClr val="tx1"/>
                </a:solidFill>
                <a:latin typeface="+mn-lt"/>
                <a:ea typeface="+mn-ea"/>
                <a:cs typeface="+mn-cs"/>
                <a:sym typeface="Wingdings"/>
              </a:rPr>
              <a:t></a:t>
            </a:r>
            <a:r>
              <a:rPr lang="id-ID" sz="1200" kern="1200" dirty="0" smtClean="0">
                <a:solidFill>
                  <a:schemeClr val="tx1"/>
                </a:solidFill>
                <a:latin typeface="+mn-lt"/>
                <a:ea typeface="+mn-ea"/>
                <a:cs typeface="+mn-cs"/>
              </a:rPr>
              <a:t>)yang terdapat pada toolbars standar. </a:t>
            </a:r>
          </a:p>
          <a:p>
            <a:endParaRPr lang="id-ID" dirty="0"/>
          </a:p>
        </p:txBody>
      </p:sp>
      <p:sp>
        <p:nvSpPr>
          <p:cNvPr id="4" name="Slide Number Placeholder 3"/>
          <p:cNvSpPr>
            <a:spLocks noGrp="1"/>
          </p:cNvSpPr>
          <p:nvPr>
            <p:ph type="sldNum" sz="quarter" idx="10"/>
          </p:nvPr>
        </p:nvSpPr>
        <p:spPr/>
        <p:txBody>
          <a:bodyPr/>
          <a:lstStyle/>
          <a:p>
            <a:fld id="{FD43A663-B121-423D-BB44-7E761BCE8585}" type="slidenum">
              <a:rPr lang="id-ID" smtClean="0"/>
              <a:pPr/>
              <a:t>27</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D43A663-B121-423D-BB44-7E761BCE8585}" type="slidenum">
              <a:rPr lang="id-ID" smtClean="0"/>
              <a:pPr/>
              <a:t>30</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D43A663-B121-423D-BB44-7E761BCE8585}" type="slidenum">
              <a:rPr lang="id-ID" smtClean="0"/>
              <a:pPr/>
              <a:t>33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FDC0F30C-4E3D-4136-9FD2-EF3E7A8E2D0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spd="slow" advTm="10000">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C0F30C-4E3D-4136-9FD2-EF3E7A8E2D0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spd="slow" advTm="10000">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8" name="Slide Number Placeholder 7"/>
          <p:cNvSpPr>
            <a:spLocks noGrp="1"/>
          </p:cNvSpPr>
          <p:nvPr>
            <p:ph type="sldNum" sz="quarter" idx="11"/>
          </p:nvPr>
        </p:nvSpPr>
        <p:spPr/>
        <p:txBody>
          <a:bodyPr/>
          <a:lstStyle/>
          <a:p>
            <a:fld id="{FDC0F30C-4E3D-4136-9FD2-EF3E7A8E2D0A}"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transition spd="slow" advTm="10000">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0DE7F3-7AB1-4954-8EFA-3F0B54198709}" type="datetimeFigureOut">
              <a:rPr lang="id-ID" smtClean="0"/>
              <a:pPr/>
              <a:t>08/02/2011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B0DE7F3-7AB1-4954-8EFA-3F0B54198709}" type="datetimeFigureOut">
              <a:rPr lang="id-ID" smtClean="0"/>
              <a:pPr/>
              <a:t>08/02/2011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C0F30C-4E3D-4136-9FD2-EF3E7A8E2D0A}" type="slidenum">
              <a:rPr lang="id-ID" smtClean="0"/>
              <a:pPr/>
              <a:t>‹#›</a:t>
            </a:fld>
            <a:endParaRPr lang="id-ID"/>
          </a:p>
        </p:txBody>
      </p:sp>
    </p:spTree>
  </p:cSld>
  <p:clrMapOvr>
    <a:masterClrMapping/>
  </p:clrMapOvr>
  <p:transition spd="slow" advTm="10000">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B0DE7F3-7AB1-4954-8EFA-3F0B54198709}" type="datetimeFigureOut">
              <a:rPr lang="id-ID" smtClean="0"/>
              <a:pPr/>
              <a:t>08/02/2011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DC0F30C-4E3D-4136-9FD2-EF3E7A8E2D0A}"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Tm="10000">
    <p:wheel spokes="8"/>
    <p:sndAc>
      <p:stSnd>
        <p:snd r:embed="rId13" name="chimes.wav"/>
      </p:stSnd>
    </p:sndAc>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audio" Target="../media/audio1.wav"/><Relationship Id="rId7" Type="http://schemas.openxmlformats.org/officeDocument/2006/relationships/diagramColors" Target="../diagrams/colors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png"/><Relationship Id="rId7" Type="http://schemas.openxmlformats.org/officeDocument/2006/relationships/diagramColors" Target="../diagrams/colors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audio" Target="../media/audio1.wav"/><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1.jpeg"/><Relationship Id="rId7" Type="http://schemas.openxmlformats.org/officeDocument/2006/relationships/diagramColors" Target="../diagrams/colors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9.jpe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44.pn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45.png"/><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2008" y="404664"/>
            <a:ext cx="8964488" cy="612067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lowchart: Multidocument 7"/>
          <p:cNvSpPr/>
          <p:nvPr/>
        </p:nvSpPr>
        <p:spPr>
          <a:xfrm>
            <a:off x="1331640" y="3284984"/>
            <a:ext cx="6192688" cy="2808312"/>
          </a:xfrm>
          <a:prstGeom prst="flowChartMultidocument">
            <a:avLst/>
          </a:prstGeom>
          <a:solidFill>
            <a:srgbClr val="CD53C7"/>
          </a:solidFill>
          <a:effectLst>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Snip Diagonal Corner Rectangle 6"/>
          <p:cNvSpPr/>
          <p:nvPr/>
        </p:nvSpPr>
        <p:spPr>
          <a:xfrm rot="813895">
            <a:off x="2358274" y="513893"/>
            <a:ext cx="4214225" cy="1257187"/>
          </a:xfrm>
          <a:prstGeom prst="snip2Diag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800000" scaled="0"/>
          </a:gra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ctrTitle"/>
          </p:nvPr>
        </p:nvSpPr>
        <p:spPr>
          <a:xfrm rot="421233">
            <a:off x="2559651" y="473374"/>
            <a:ext cx="3456384" cy="1453702"/>
          </a:xfrm>
          <a:scene3d>
            <a:camera prst="perspectiveRelaxedModerately"/>
            <a:lightRig rig="threePt" dir="t"/>
          </a:scene3d>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b="1" dirty="0" smtClean="0">
                <a:ln w="11430"/>
                <a:solidFill>
                  <a:schemeClr val="bg1"/>
                </a:solidFill>
                <a:effectLst>
                  <a:outerShdw blurRad="80000" dist="40000" dir="5040000" algn="tl">
                    <a:srgbClr val="000000">
                      <a:alpha val="30000"/>
                    </a:srgbClr>
                  </a:outerShdw>
                </a:effectLst>
                <a:latin typeface="Bauhaus 93" pitchFamily="82" charset="0"/>
                <a:cs typeface="Aharoni" pitchFamily="2" charset="-79"/>
              </a:rPr>
              <a:t>PROJEK UAS</a:t>
            </a:r>
            <a:br>
              <a:rPr lang="id-ID" b="1" dirty="0" smtClean="0">
                <a:ln w="11430"/>
                <a:solidFill>
                  <a:schemeClr val="bg1"/>
                </a:solidFill>
                <a:effectLst>
                  <a:outerShdw blurRad="80000" dist="40000" dir="5040000" algn="tl">
                    <a:srgbClr val="000000">
                      <a:alpha val="30000"/>
                    </a:srgbClr>
                  </a:outerShdw>
                </a:effectLst>
                <a:latin typeface="Bauhaus 93" pitchFamily="82" charset="0"/>
                <a:cs typeface="Aharoni" pitchFamily="2" charset="-79"/>
              </a:rPr>
            </a:br>
            <a:r>
              <a:rPr lang="id-ID" b="1" dirty="0" smtClean="0">
                <a:ln w="11430"/>
                <a:solidFill>
                  <a:schemeClr val="bg1"/>
                </a:solidFill>
                <a:effectLst>
                  <a:outerShdw blurRad="80000" dist="40000" dir="5040000" algn="tl">
                    <a:srgbClr val="000000">
                      <a:alpha val="30000"/>
                    </a:srgbClr>
                  </a:outerShdw>
                </a:effectLst>
                <a:latin typeface="Bauhaus 93" pitchFamily="82" charset="0"/>
                <a:cs typeface="Aharoni" pitchFamily="2" charset="-79"/>
              </a:rPr>
              <a:t>KOMPUtER</a:t>
            </a:r>
            <a:endParaRPr lang="id-ID" b="1" dirty="0">
              <a:ln w="11430"/>
              <a:solidFill>
                <a:schemeClr val="bg1"/>
              </a:solidFill>
              <a:effectLst>
                <a:outerShdw blurRad="80000" dist="40000" dir="5040000" algn="tl">
                  <a:srgbClr val="000000">
                    <a:alpha val="30000"/>
                  </a:srgbClr>
                </a:outerShdw>
              </a:effectLst>
              <a:latin typeface="Bauhaus 93" pitchFamily="82" charset="0"/>
              <a:cs typeface="Aharoni" pitchFamily="2" charset="-79"/>
            </a:endParaRPr>
          </a:p>
        </p:txBody>
      </p:sp>
      <p:sp>
        <p:nvSpPr>
          <p:cNvPr id="3" name="Subtitle 2"/>
          <p:cNvSpPr>
            <a:spLocks noGrp="1"/>
          </p:cNvSpPr>
          <p:nvPr>
            <p:ph type="subTitle" idx="1"/>
          </p:nvPr>
        </p:nvSpPr>
        <p:spPr>
          <a:xfrm>
            <a:off x="1547664" y="3068960"/>
            <a:ext cx="6472808" cy="2641848"/>
          </a:xfrm>
        </p:spPr>
        <p:txBody>
          <a:bodyPr>
            <a:normAutofit/>
          </a:bodyPr>
          <a:lstStyle/>
          <a:p>
            <a:pPr algn="l"/>
            <a:r>
              <a:rPr lang="id-ID"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NAMA 	:  mIFTACHUL JANAH</a:t>
            </a:r>
          </a:p>
          <a:p>
            <a:pPr algn="l"/>
            <a:r>
              <a:rPr lang="id-ID"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NIM		:  0901125131</a:t>
            </a:r>
          </a:p>
          <a:p>
            <a:pPr algn="l"/>
            <a:r>
              <a:rPr lang="id-ID"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KELAS		:  III – G</a:t>
            </a:r>
          </a:p>
          <a:p>
            <a:pPr algn="l"/>
            <a:r>
              <a:rPr lang="id-ID"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FKIP	MATEMATIKA</a:t>
            </a:r>
            <a:endParaRPr lang="id-ID"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dow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dow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down)">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down)">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onal Stripe 7"/>
          <p:cNvSpPr/>
          <p:nvPr/>
        </p:nvSpPr>
        <p:spPr>
          <a:xfrm rot="2700445">
            <a:off x="7785715" y="3186331"/>
            <a:ext cx="914400" cy="914400"/>
          </a:xfrm>
          <a:prstGeom prst="diagStripe">
            <a:avLst/>
          </a:prstGeom>
          <a:blipFill>
            <a:blip r:embed="rId3" cstate="print"/>
            <a:tile tx="0" ty="0" sx="100000" sy="100000" flip="none" algn="tl"/>
          </a:blipFill>
          <a:ln>
            <a:no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Diagonal Stripe 9"/>
          <p:cNvSpPr/>
          <p:nvPr/>
        </p:nvSpPr>
        <p:spPr>
          <a:xfrm rot="2700445">
            <a:off x="440899" y="3186331"/>
            <a:ext cx="914400" cy="914400"/>
          </a:xfrm>
          <a:prstGeom prst="diagStripe">
            <a:avLst/>
          </a:prstGeom>
          <a:blipFill>
            <a:blip r:embed="rId3" cstate="print"/>
            <a:tile tx="0" ty="0" sx="100000" sy="100000" flip="none" algn="tl"/>
          </a:blipFill>
          <a:ln>
            <a:no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9" name="Rounded Rectangle 8"/>
          <p:cNvSpPr/>
          <p:nvPr/>
        </p:nvSpPr>
        <p:spPr>
          <a:xfrm>
            <a:off x="2267744" y="5805264"/>
            <a:ext cx="4608512" cy="576064"/>
          </a:xfrm>
          <a:prstGeom prst="roundRect">
            <a:avLst>
              <a:gd name="adj" fmla="val 50000"/>
            </a:avLst>
          </a:prstGeom>
          <a:blipFill>
            <a:blip r:embed="rId3" cstate="print"/>
            <a:tile tx="0" ty="0" sx="100000" sy="100000" flip="xy" algn="b"/>
          </a:blipFill>
          <a:ln>
            <a:noFill/>
          </a:ln>
          <a:effectLst>
            <a:glow rad="101600">
              <a:schemeClr val="accent4">
                <a:satMod val="175000"/>
                <a:alpha val="40000"/>
              </a:schemeClr>
            </a:glow>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67544" y="620688"/>
            <a:ext cx="8229600" cy="2808312"/>
          </a:xfrm>
          <a:blipFill>
            <a:blip r:embed="rId4" cstate="print"/>
            <a:tile tx="0" ty="0" sx="100000" sy="100000" flip="none" algn="tl"/>
          </a:blipFill>
          <a:ln>
            <a:noFill/>
          </a:ln>
          <a:effectLst>
            <a:glow rad="101600">
              <a:schemeClr val="accent2">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id-ID" sz="2400" dirty="0" smtClean="0">
                <a:solidFill>
                  <a:srgbClr val="FF0000"/>
                </a:solidFill>
              </a:rPr>
              <a:t/>
            </a:r>
            <a:br>
              <a:rPr lang="id-ID" sz="2400" dirty="0" smtClean="0">
                <a:solidFill>
                  <a:srgbClr val="FF0000"/>
                </a:solidFill>
              </a:rPr>
            </a:br>
            <a:r>
              <a:rPr lang="id-ID" sz="2400" dirty="0" smtClean="0">
                <a:solidFill>
                  <a:srgbClr val="FF0000"/>
                </a:solidFill>
              </a:rPr>
              <a:t/>
            </a:r>
            <a:br>
              <a:rPr lang="id-ID" sz="2400" dirty="0" smtClean="0">
                <a:solidFill>
                  <a:srgbClr val="FF0000"/>
                </a:solidFill>
              </a:rPr>
            </a:br>
            <a:r>
              <a:rPr lang="id-ID" sz="2000" b="1" dirty="0" smtClean="0"/>
              <a:t>❺   Column Heading (Kepala kolom), adalah penunjuk lokasi kolom pada lembar kerja yang aktif. Sama halnya dengan Row Heading, Column Heading juga berfungsi sebagai salah satu bagian dari penunjuk sel (akan dibahas setelah ini). Kolom di simbol dengan abjad A–Z dan gabungannya. Setelah kolom Z, kita akan menjumpai kolom AA, AB s/d AZ lalu kolom BA, BB s/d BZ begitu seterus sampai kolom terakhir yaitu IV (berjumlah 256 kolom). Sungguh suatu lembar kerja yang sangat besar, bukan. (65.536 baris dengan 256 kolom)</a:t>
            </a:r>
            <a:br>
              <a:rPr lang="id-ID" sz="2000" b="1" dirty="0" smtClean="0"/>
            </a:br>
            <a:r>
              <a:rPr lang="id-ID" sz="2200" b="1" dirty="0" smtClean="0">
                <a:latin typeface="Century" pitchFamily="18" charset="0"/>
              </a:rPr>
              <a:t/>
            </a:r>
            <a:br>
              <a:rPr lang="id-ID" sz="2200" b="1" dirty="0" smtClean="0">
                <a:latin typeface="Century" pitchFamily="18" charset="0"/>
              </a:rPr>
            </a:br>
            <a:endParaRPr lang="id-ID" sz="2200" b="1" dirty="0">
              <a:latin typeface="Century" pitchFamily="18" charset="0"/>
            </a:endParaRPr>
          </a:p>
        </p:txBody>
      </p:sp>
      <p:pic>
        <p:nvPicPr>
          <p:cNvPr id="6" name="Picture 5"/>
          <p:cNvPicPr>
            <a:picLocks noChangeAspect="1" noChangeArrowheads="1"/>
          </p:cNvPicPr>
          <p:nvPr/>
        </p:nvPicPr>
        <p:blipFill>
          <a:blip r:embed="rId5" cstate="print"/>
          <a:srcRect/>
          <a:stretch>
            <a:fillRect/>
          </a:stretch>
        </p:blipFill>
        <p:spPr bwMode="auto">
          <a:xfrm>
            <a:off x="539552" y="4509120"/>
            <a:ext cx="7632848" cy="531490"/>
          </a:xfrm>
          <a:prstGeom prst="rect">
            <a:avLst/>
          </a:prstGeom>
          <a:noFill/>
          <a:ln w="9525">
            <a:noFill/>
            <a:miter lim="800000"/>
            <a:headEnd/>
            <a:tailEnd/>
          </a:ln>
          <a:effectLst>
            <a:outerShdw blurRad="190500" dist="228600" dir="2700000" algn="ctr">
              <a:srgbClr val="000000">
                <a:alpha val="30000"/>
              </a:srgbClr>
            </a:outerShdw>
            <a:reflection blurRad="6350" stA="50000" endA="300" endPos="55000" dir="5400000" sy="-100000" algn="bl" rotWithShape="0"/>
          </a:effectLst>
          <a:scene3d>
            <a:camera prst="perspectiveLeft"/>
            <a:lightRig rig="glow" dir="t">
              <a:rot lat="0" lon="0" rev="4800000"/>
            </a:lightRig>
          </a:scene3d>
          <a:sp3d prstMaterial="matte">
            <a:bevelT w="127000" h="63500"/>
          </a:sp3d>
        </p:spPr>
      </p:pic>
      <p:sp>
        <p:nvSpPr>
          <p:cNvPr id="7" name="Rectangle 6"/>
          <p:cNvSpPr/>
          <p:nvPr/>
        </p:nvSpPr>
        <p:spPr>
          <a:xfrm>
            <a:off x="2915816" y="5877272"/>
            <a:ext cx="3390031" cy="369332"/>
          </a:xfrm>
          <a:prstGeom prst="rect">
            <a:avLst/>
          </a:prstGeom>
        </p:spPr>
        <p:txBody>
          <a:bodyPr wrap="none">
            <a:spAutoFit/>
          </a:bodyPr>
          <a:lstStyle/>
          <a:p>
            <a:r>
              <a:rPr lang="id-ID" b="1" dirty="0" smtClean="0">
                <a:solidFill>
                  <a:schemeClr val="tx2"/>
                </a:solidFill>
              </a:rPr>
              <a:t>Gambar 3.7. Column Heading</a:t>
            </a:r>
            <a:endParaRPr lang="id-ID" dirty="0">
              <a:solidFill>
                <a:schemeClr val="tx2"/>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plus(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971600" y="188640"/>
            <a:ext cx="7128792" cy="6525344"/>
          </a:xfrm>
          <a:prstGeom prst="cloud">
            <a:avLst/>
          </a:prstGeom>
          <a:gradFill>
            <a:gsLst>
              <a:gs pos="0">
                <a:srgbClr val="FF3399"/>
              </a:gs>
              <a:gs pos="25000">
                <a:srgbClr val="FF6633"/>
              </a:gs>
              <a:gs pos="50000">
                <a:srgbClr val="FFFF00"/>
              </a:gs>
              <a:gs pos="75000">
                <a:srgbClr val="01A78F"/>
              </a:gs>
              <a:gs pos="100000">
                <a:srgbClr val="3366FF"/>
              </a:gs>
            </a:gsLst>
            <a:lin ang="5400000" scaled="0"/>
          </a:gra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Bent Arrow 6"/>
          <p:cNvSpPr/>
          <p:nvPr/>
        </p:nvSpPr>
        <p:spPr>
          <a:xfrm rot="9141228">
            <a:off x="6306729" y="3607200"/>
            <a:ext cx="1150118" cy="1552656"/>
          </a:xfrm>
          <a:prstGeom prst="ben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 name="Flowchart: Terminator 3"/>
          <p:cNvSpPr/>
          <p:nvPr/>
        </p:nvSpPr>
        <p:spPr>
          <a:xfrm>
            <a:off x="1979712" y="980728"/>
            <a:ext cx="6912768" cy="2592288"/>
          </a:xfrm>
          <a:prstGeom prst="flowChartTerminator">
            <a:avLst/>
          </a:prstGeom>
          <a:solidFill>
            <a:schemeClr val="accent1">
              <a:lumMod val="75000"/>
            </a:schemeClr>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softRound"/>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FF00"/>
                </a:solidFill>
                <a:latin typeface="Century" pitchFamily="18" charset="0"/>
              </a:rPr>
              <a:t>❻	Formula Bar, adalah tempat kita untuk mengetikkan 	rumus-rumus yang akan kita gunakan nantinya. 	Dalam Excel pengetikkan rumus harus diawali 	dengan tanda ‘=’ . Misalnya kita ingin menjumlahkan 	nilai yang terdapat pada sel A1 dengan B1, maka pada	formula bar dapat diketikkan =A1+B1</a:t>
            </a:r>
            <a:endParaRPr lang="id-ID" b="1" dirty="0">
              <a:solidFill>
                <a:srgbClr val="FFFF00"/>
              </a:solidFill>
            </a:endParaRPr>
          </a:p>
        </p:txBody>
      </p:sp>
      <p:sp>
        <p:nvSpPr>
          <p:cNvPr id="5" name="Flowchart: Terminator 4"/>
          <p:cNvSpPr/>
          <p:nvPr/>
        </p:nvSpPr>
        <p:spPr>
          <a:xfrm>
            <a:off x="467544" y="4149080"/>
            <a:ext cx="6120680" cy="1512168"/>
          </a:xfrm>
          <a:prstGeom prst="flowChartTerminator">
            <a:avLst/>
          </a:prstGeom>
          <a:blipFill>
            <a:blip r:embed="rId3" cstate="print"/>
            <a:tile tx="0" ty="0" sx="100000" sy="100000" flip="xy" algn="b"/>
          </a:blipFill>
          <a:ln>
            <a:solidFill>
              <a:srgbClr val="00B0F0"/>
            </a:solid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None/>
            </a:pPr>
            <a:r>
              <a:rPr lang="id-ID" b="1" dirty="0" smtClean="0">
                <a:solidFill>
                  <a:srgbClr val="FFFF00"/>
                </a:solidFill>
              </a:rPr>
              <a:t>❼	</a:t>
            </a:r>
            <a:r>
              <a:rPr lang="id-ID" b="1" dirty="0" smtClean="0">
                <a:solidFill>
                  <a:srgbClr val="FFFF00"/>
                </a:solidFill>
                <a:latin typeface="Century" pitchFamily="18" charset="0"/>
              </a:rPr>
              <a:t>Scroll Bar, berfungsi untuk menggeser lembar kerja 	secara vertikal </a:t>
            </a:r>
            <a:r>
              <a:rPr lang="en-US" b="1" dirty="0" smtClean="0">
                <a:solidFill>
                  <a:srgbClr val="FFFF00"/>
                </a:solidFill>
                <a:latin typeface="Century" pitchFamily="18" charset="0"/>
              </a:rPr>
              <a:t>(Vertical Scroll Bar) </a:t>
            </a:r>
            <a:r>
              <a:rPr lang="en-US" b="1" dirty="0" err="1" smtClean="0">
                <a:solidFill>
                  <a:srgbClr val="FFFF00"/>
                </a:solidFill>
                <a:latin typeface="Century" pitchFamily="18" charset="0"/>
              </a:rPr>
              <a:t>dan</a:t>
            </a:r>
            <a:r>
              <a:rPr lang="en-US" b="1" dirty="0" smtClean="0">
                <a:solidFill>
                  <a:srgbClr val="FFFF00"/>
                </a:solidFill>
                <a:latin typeface="Century" pitchFamily="18" charset="0"/>
              </a:rPr>
              <a:t> horizontal</a:t>
            </a:r>
            <a:r>
              <a:rPr lang="id-ID" b="1" dirty="0" smtClean="0">
                <a:solidFill>
                  <a:srgbClr val="FFFF00"/>
                </a:solidFill>
                <a:latin typeface="Century" pitchFamily="18" charset="0"/>
              </a:rPr>
              <a:t> 	</a:t>
            </a:r>
            <a:r>
              <a:rPr lang="en-US" b="1" dirty="0" smtClean="0">
                <a:solidFill>
                  <a:srgbClr val="FFFF00"/>
                </a:solidFill>
                <a:latin typeface="Century" pitchFamily="18" charset="0"/>
              </a:rPr>
              <a:t>(Horizontal Scroll Bar).</a:t>
            </a:r>
            <a:endParaRPr lang="id-ID" b="1" dirty="0">
              <a:solidFill>
                <a:srgbClr val="FFFF00"/>
              </a:solidFill>
              <a:latin typeface="Century" pitchFamily="18" charset="0"/>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2 5"/>
          <p:cNvSpPr/>
          <p:nvPr/>
        </p:nvSpPr>
        <p:spPr>
          <a:xfrm>
            <a:off x="0" y="0"/>
            <a:ext cx="9144000" cy="6858000"/>
          </a:xfrm>
          <a:prstGeom prst="irregularSeal2">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gular Pentagon 4"/>
          <p:cNvSpPr/>
          <p:nvPr/>
        </p:nvSpPr>
        <p:spPr>
          <a:xfrm>
            <a:off x="539552" y="1556792"/>
            <a:ext cx="7560840" cy="4680520"/>
          </a:xfrm>
          <a:prstGeom prst="pentagon">
            <a:avLst/>
          </a:prstGeom>
          <a:scene3d>
            <a:camera prst="perspectiveLeft"/>
            <a:lightRig rig="threePt" dir="t"/>
          </a:scene3d>
        </p:spPr>
        <p:style>
          <a:lnRef idx="3">
            <a:schemeClr val="lt1"/>
          </a:lnRef>
          <a:fillRef idx="1">
            <a:schemeClr val="accent1"/>
          </a:fillRef>
          <a:effectRef idx="1">
            <a:schemeClr val="accent1"/>
          </a:effectRef>
          <a:fontRef idx="minor">
            <a:schemeClr val="lt1"/>
          </a:fontRef>
        </p:style>
        <p:txBody>
          <a:bodyPr rtlCol="0" anchor="ctr"/>
          <a:lstStyle/>
          <a:p>
            <a:pPr algn="just">
              <a:spcAft>
                <a:spcPts val="200"/>
              </a:spcAft>
              <a:buNone/>
            </a:pPr>
            <a:r>
              <a:rPr lang="id-ID" sz="1600" dirty="0" smtClean="0">
                <a:solidFill>
                  <a:srgbClr val="FFFF00"/>
                </a:solidFill>
                <a:latin typeface="Century" pitchFamily="18" charset="0"/>
              </a:rPr>
              <a:t>	</a:t>
            </a:r>
            <a:r>
              <a:rPr lang="sv-SE" sz="1700" i="1" dirty="0" smtClean="0">
                <a:solidFill>
                  <a:srgbClr val="C00000"/>
                </a:solidFill>
                <a:latin typeface="Century" pitchFamily="18" charset="0"/>
              </a:rPr>
              <a:t>Jika telah selesai bekerja dengan Excel 2000, kita dapat menutup atau</a:t>
            </a:r>
            <a:r>
              <a:rPr lang="id-ID" sz="1700" i="1" dirty="0" smtClean="0">
                <a:solidFill>
                  <a:srgbClr val="C00000"/>
                </a:solidFill>
                <a:latin typeface="Century" pitchFamily="18" charset="0"/>
              </a:rPr>
              <a:t> mengakhirinya dengan menggunakan langkah-langkah berikut ;</a:t>
            </a:r>
          </a:p>
          <a:p>
            <a:pPr algn="just">
              <a:spcAft>
                <a:spcPts val="200"/>
              </a:spcAft>
              <a:buFont typeface="Wingdings" pitchFamily="2" charset="2"/>
              <a:buChar char="§"/>
            </a:pPr>
            <a:r>
              <a:rPr lang="id-ID" sz="1700" i="1" dirty="0" smtClean="0">
                <a:solidFill>
                  <a:srgbClr val="C00000"/>
                </a:solidFill>
                <a:latin typeface="Century" pitchFamily="18" charset="0"/>
              </a:rPr>
              <a:t>  Pilih dan Klik File, Exit, atau</a:t>
            </a:r>
          </a:p>
          <a:p>
            <a:pPr algn="just">
              <a:spcAft>
                <a:spcPts val="200"/>
              </a:spcAft>
              <a:buFont typeface="Wingdings" pitchFamily="2" charset="2"/>
              <a:buChar char="§"/>
            </a:pPr>
            <a:r>
              <a:rPr lang="id-ID" sz="1700" i="1" dirty="0" smtClean="0">
                <a:solidFill>
                  <a:srgbClr val="C00000"/>
                </a:solidFill>
                <a:latin typeface="Century" pitchFamily="18" charset="0"/>
              </a:rPr>
              <a:t>  Klik tombol Close (X) yang terletak pada  pojok kanan atas jendela Excel 2000, atau</a:t>
            </a:r>
          </a:p>
          <a:p>
            <a:pPr algn="just">
              <a:spcAft>
                <a:spcPts val="200"/>
              </a:spcAft>
              <a:buFont typeface="Wingdings" pitchFamily="2" charset="2"/>
              <a:buChar char="§"/>
            </a:pPr>
            <a:r>
              <a:rPr lang="id-ID" sz="1700" i="1" dirty="0" smtClean="0">
                <a:solidFill>
                  <a:srgbClr val="C00000"/>
                </a:solidFill>
                <a:latin typeface="Century" pitchFamily="18" charset="0"/>
              </a:rPr>
              <a:t>  </a:t>
            </a:r>
            <a:r>
              <a:rPr lang="sv-SE" sz="1700" i="1" dirty="0" smtClean="0">
                <a:solidFill>
                  <a:srgbClr val="C00000"/>
                </a:solidFill>
                <a:latin typeface="Century" pitchFamily="18" charset="0"/>
              </a:rPr>
              <a:t>Klik ganda Icon kontrol menu yang berada pada pojok kiri atas jendela excel</a:t>
            </a:r>
            <a:r>
              <a:rPr lang="id-ID" sz="1700" i="1" dirty="0" smtClean="0">
                <a:solidFill>
                  <a:srgbClr val="C00000"/>
                </a:solidFill>
                <a:latin typeface="Century" pitchFamily="18" charset="0"/>
              </a:rPr>
              <a:t> 2000, atau</a:t>
            </a:r>
          </a:p>
          <a:p>
            <a:pPr algn="just">
              <a:spcAft>
                <a:spcPts val="200"/>
              </a:spcAft>
              <a:buFont typeface="Wingdings" pitchFamily="2" charset="2"/>
              <a:buChar char="§"/>
            </a:pPr>
            <a:r>
              <a:rPr lang="id-ID" sz="1700" i="1" dirty="0" smtClean="0">
                <a:solidFill>
                  <a:srgbClr val="C00000"/>
                </a:solidFill>
                <a:latin typeface="Century" pitchFamily="18" charset="0"/>
              </a:rPr>
              <a:t>  Tekan tombol Alt+F4</a:t>
            </a:r>
          </a:p>
          <a:p>
            <a:pPr algn="just">
              <a:spcAft>
                <a:spcPts val="200"/>
              </a:spcAft>
              <a:buNone/>
            </a:pPr>
            <a:r>
              <a:rPr lang="id-ID" sz="1700" i="1" dirty="0" smtClean="0">
                <a:solidFill>
                  <a:srgbClr val="C00000"/>
                </a:solidFill>
                <a:latin typeface="Century" pitchFamily="18" charset="0"/>
              </a:rPr>
              <a:t>	</a:t>
            </a:r>
            <a:r>
              <a:rPr lang="pt-BR" sz="1700" i="1" dirty="0" smtClean="0">
                <a:solidFill>
                  <a:srgbClr val="C00000"/>
                </a:solidFill>
                <a:latin typeface="Century" pitchFamily="18" charset="0"/>
              </a:rPr>
              <a:t>Tunggu beberapa saat, sampai jendela Excel 2000 ditutup</a:t>
            </a:r>
            <a:endParaRPr lang="id-ID" sz="1700" i="1" dirty="0" smtClean="0">
              <a:solidFill>
                <a:srgbClr val="C00000"/>
              </a:solidFill>
              <a:latin typeface="Century" pitchFamily="18" charset="0"/>
            </a:endParaRPr>
          </a:p>
          <a:p>
            <a:pPr algn="ctr"/>
            <a:endParaRPr lang="id-ID" sz="1700" i="1" dirty="0"/>
          </a:p>
        </p:txBody>
      </p:sp>
      <p:sp>
        <p:nvSpPr>
          <p:cNvPr id="4" name="Flowchart: Terminator 3"/>
          <p:cNvSpPr/>
          <p:nvPr/>
        </p:nvSpPr>
        <p:spPr>
          <a:xfrm>
            <a:off x="971600" y="548680"/>
            <a:ext cx="6696744" cy="792088"/>
          </a:xfrm>
          <a:prstGeom prst="flowChartTerminator">
            <a:avLst/>
          </a:prstGeom>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a:innerShdw blurRad="63500" dist="50800" dir="13500000">
              <a:srgbClr val="FFFF00">
                <a:alpha val="50000"/>
              </a:srgb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rgbClr val="FFFF00"/>
                </a:solidFill>
                <a:latin typeface="Century" pitchFamily="18" charset="0"/>
              </a:rPr>
              <a:t>3.4. Mengakhiri Excel 2000</a:t>
            </a:r>
            <a:endParaRPr lang="id-ID" sz="2800"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Down Ribbon 5"/>
          <p:cNvSpPr/>
          <p:nvPr/>
        </p:nvSpPr>
        <p:spPr>
          <a:xfrm>
            <a:off x="0" y="2132856"/>
            <a:ext cx="9144000" cy="692696"/>
          </a:xfrm>
          <a:prstGeom prst="ellipseRibbon">
            <a:avLst/>
          </a:prstGeom>
          <a:solidFill>
            <a:srgbClr val="0070C0"/>
          </a:solidFill>
          <a:effectLst>
            <a:reflection blurRad="6350" stA="50000" endA="300" endPos="55500" dist="50800" dir="5400000" sy="-100000" algn="bl" rotWithShape="0"/>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gular Pentagon 4"/>
          <p:cNvSpPr/>
          <p:nvPr/>
        </p:nvSpPr>
        <p:spPr>
          <a:xfrm>
            <a:off x="1043608" y="72008"/>
            <a:ext cx="7128792" cy="2924944"/>
          </a:xfrm>
          <a:prstGeom prst="pentagon">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69168" y="-99392"/>
            <a:ext cx="9299376" cy="2952328"/>
          </a:xfrm>
          <a:prstGeom prst="pentagon">
            <a:avLst/>
          </a:prstGeom>
        </p:spPr>
        <p:txBody>
          <a:bodyPr>
            <a:normAutofit fontScale="90000"/>
          </a:bodyPr>
          <a:lstStyle/>
          <a:p>
            <a:pPr algn="ctr"/>
            <a:r>
              <a:rPr lang="id-ID" sz="2400" b="1" dirty="0" smtClean="0"/>
              <a:t>3.5</a:t>
            </a:r>
            <a:r>
              <a:rPr lang="id-ID" sz="2400" b="1" dirty="0"/>
              <a:t>. Bekerja Dengan Excel </a:t>
            </a:r>
            <a:r>
              <a:rPr lang="id-ID" sz="2400" b="1" dirty="0" smtClean="0"/>
              <a:t>2000</a:t>
            </a:r>
            <a:br>
              <a:rPr lang="id-ID" sz="2400" b="1" dirty="0" smtClean="0"/>
            </a:br>
            <a:r>
              <a:rPr lang="id-ID" sz="800" b="1" dirty="0"/>
              <a:t/>
            </a:r>
            <a:br>
              <a:rPr lang="id-ID" sz="800" b="1" dirty="0"/>
            </a:br>
            <a:r>
              <a:rPr lang="id-ID" sz="2000" b="1" dirty="0" smtClean="0">
                <a:latin typeface="Andalus" pitchFamily="18" charset="-78"/>
                <a:cs typeface="Andalus" pitchFamily="18" charset="-78"/>
              </a:rPr>
              <a:t>Dalam </a:t>
            </a:r>
            <a:r>
              <a:rPr lang="id-ID" sz="2000" b="1" dirty="0">
                <a:latin typeface="Andalus" pitchFamily="18" charset="-78"/>
                <a:cs typeface="Andalus" pitchFamily="18" charset="-78"/>
              </a:rPr>
              <a:t>Excel 2000 kita akan sering berhubungan dengan kata Sel </a:t>
            </a:r>
            <a:r>
              <a:rPr lang="id-ID" sz="2000" b="1" dirty="0" smtClean="0">
                <a:latin typeface="Andalus" pitchFamily="18" charset="-78"/>
                <a:cs typeface="Andalus" pitchFamily="18" charset="-78"/>
              </a:rPr>
              <a:t>dan Range. Untuk </a:t>
            </a:r>
            <a:r>
              <a:rPr lang="id-ID" sz="2000" b="1" dirty="0">
                <a:latin typeface="Andalus" pitchFamily="18" charset="-78"/>
                <a:cs typeface="Andalus" pitchFamily="18" charset="-78"/>
              </a:rPr>
              <a:t>itu kita jelaskan lagi bahwa SEL </a:t>
            </a:r>
            <a:r>
              <a:rPr lang="id-ID" sz="2000" b="1" dirty="0" smtClean="0">
                <a:latin typeface="Andalus" pitchFamily="18" charset="-78"/>
                <a:cs typeface="Andalus" pitchFamily="18" charset="-78"/>
              </a:rPr>
              <a:t>adalah perpotongan </a:t>
            </a:r>
            <a:r>
              <a:rPr lang="id-ID" sz="2000" b="1" dirty="0">
                <a:latin typeface="Andalus" pitchFamily="18" charset="-78"/>
                <a:cs typeface="Andalus" pitchFamily="18" charset="-78"/>
              </a:rPr>
              <a:t>antara kolom </a:t>
            </a:r>
            <a:r>
              <a:rPr lang="id-ID" sz="2000" b="1" dirty="0" smtClean="0">
                <a:latin typeface="Andalus" pitchFamily="18" charset="-78"/>
                <a:cs typeface="Andalus" pitchFamily="18" charset="-78"/>
              </a:rPr>
              <a:t>dengan baris</a:t>
            </a:r>
            <a:r>
              <a:rPr lang="id-ID" sz="2000" b="1" dirty="0">
                <a:latin typeface="Andalus" pitchFamily="18" charset="-78"/>
                <a:cs typeface="Andalus" pitchFamily="18" charset="-78"/>
              </a:rPr>
              <a:t>. Sedangkan RANGE adalah gabungan dari beberapa sel. Misalnya kumpulan </a:t>
            </a:r>
            <a:r>
              <a:rPr lang="id-ID" sz="2000" b="1" dirty="0" smtClean="0">
                <a:latin typeface="Andalus" pitchFamily="18" charset="-78"/>
                <a:cs typeface="Andalus" pitchFamily="18" charset="-78"/>
              </a:rPr>
              <a:t>sel A1 </a:t>
            </a:r>
            <a:r>
              <a:rPr lang="id-ID" sz="2000" b="1" dirty="0">
                <a:latin typeface="Andalus" pitchFamily="18" charset="-78"/>
                <a:cs typeface="Andalus" pitchFamily="18" charset="-78"/>
              </a:rPr>
              <a:t>sampai dengan </a:t>
            </a:r>
            <a:r>
              <a:rPr lang="id-ID" sz="2000" b="1" dirty="0" smtClean="0">
                <a:latin typeface="Andalus" pitchFamily="18" charset="-78"/>
                <a:cs typeface="Andalus" pitchFamily="18" charset="-78"/>
              </a:rPr>
              <a:t>C10 disebut sebagai </a:t>
            </a:r>
            <a:r>
              <a:rPr lang="id-ID" sz="2000" b="1" dirty="0">
                <a:latin typeface="Andalus" pitchFamily="18" charset="-78"/>
                <a:cs typeface="Andalus" pitchFamily="18" charset="-78"/>
              </a:rPr>
              <a:t>range A1:C10, kita juga bisa </a:t>
            </a:r>
            <a:r>
              <a:rPr lang="id-ID" sz="2000" b="1" dirty="0" smtClean="0">
                <a:latin typeface="Andalus" pitchFamily="18" charset="-78"/>
                <a:cs typeface="Andalus" pitchFamily="18" charset="-78"/>
              </a:rPr>
              <a:t>menyebutnya </a:t>
            </a:r>
            <a:r>
              <a:rPr lang="en-US" sz="2000" b="1" dirty="0" err="1" smtClean="0">
                <a:latin typeface="Andalus" pitchFamily="18" charset="-78"/>
                <a:cs typeface="Andalus" pitchFamily="18" charset="-78"/>
              </a:rPr>
              <a:t>dengan</a:t>
            </a:r>
            <a:r>
              <a:rPr lang="en-US" sz="2000" b="1" dirty="0" smtClean="0">
                <a:latin typeface="Andalus" pitchFamily="18" charset="-78"/>
                <a:cs typeface="Andalus" pitchFamily="18" charset="-78"/>
              </a:rPr>
              <a:t> ran</a:t>
            </a:r>
            <a:r>
              <a:rPr lang="id-ID" sz="2000" b="1" dirty="0" smtClean="0">
                <a:latin typeface="Andalus" pitchFamily="18" charset="-78"/>
                <a:cs typeface="Andalus" pitchFamily="18" charset="-78"/>
              </a:rPr>
              <a:t>ge</a:t>
            </a:r>
            <a:r>
              <a:rPr lang="en-US" sz="2000" b="1" dirty="0" smtClean="0">
                <a:latin typeface="Andalus" pitchFamily="18" charset="-78"/>
                <a:cs typeface="Andalus" pitchFamily="18" charset="-78"/>
              </a:rPr>
              <a:t> </a:t>
            </a:r>
            <a:r>
              <a:rPr lang="en-US" sz="2000" b="1" dirty="0">
                <a:latin typeface="Andalus" pitchFamily="18" charset="-78"/>
                <a:cs typeface="Andalus" pitchFamily="18" charset="-78"/>
              </a:rPr>
              <a:t>C10:A1. </a:t>
            </a:r>
            <a:endParaRPr lang="id-ID" sz="1800" b="1" dirty="0">
              <a:latin typeface="Andalus" pitchFamily="18" charset="-78"/>
              <a:cs typeface="Andalus" pitchFamily="18" charset="-78"/>
            </a:endParaRPr>
          </a:p>
        </p:txBody>
      </p:sp>
      <p:pic>
        <p:nvPicPr>
          <p:cNvPr id="8194" name="Picture 2"/>
          <p:cNvPicPr>
            <a:picLocks noChangeAspect="1" noChangeArrowheads="1"/>
          </p:cNvPicPr>
          <p:nvPr/>
        </p:nvPicPr>
        <p:blipFill>
          <a:blip r:embed="rId3" cstate="print"/>
          <a:srcRect/>
          <a:stretch>
            <a:fillRect/>
          </a:stretch>
        </p:blipFill>
        <p:spPr bwMode="auto">
          <a:xfrm>
            <a:off x="1619673" y="3068960"/>
            <a:ext cx="7920879" cy="2664296"/>
          </a:xfrm>
          <a:prstGeom prst="rect">
            <a:avLst/>
          </a:prstGeom>
          <a:noFill/>
          <a:ln w="9525">
            <a:noFill/>
            <a:miter lim="800000"/>
            <a:headEnd/>
            <a:tailEnd/>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TextBox 6"/>
          <p:cNvSpPr txBox="1"/>
          <p:nvPr/>
        </p:nvSpPr>
        <p:spPr>
          <a:xfrm>
            <a:off x="3995936" y="6021288"/>
            <a:ext cx="3696589" cy="369332"/>
          </a:xfrm>
          <a:prstGeom prst="rect">
            <a:avLst/>
          </a:prstGeom>
          <a:noFill/>
        </p:spPr>
        <p:txBody>
          <a:bodyPr wrap="none" rtlCol="0">
            <a:spAutoFit/>
          </a:bodyPr>
          <a:lstStyle/>
          <a:p>
            <a:r>
              <a:rPr lang="id-ID" b="1" dirty="0" smtClean="0"/>
              <a:t>L</a:t>
            </a:r>
            <a:r>
              <a:rPr lang="en-US" b="1" dirty="0" err="1" smtClean="0"/>
              <a:t>ihat</a:t>
            </a:r>
            <a:r>
              <a:rPr lang="en-US" b="1" dirty="0" smtClean="0"/>
              <a:t> </a:t>
            </a:r>
            <a:r>
              <a:rPr lang="en-US" b="1" dirty="0" err="1" smtClean="0"/>
              <a:t>Gambar</a:t>
            </a:r>
            <a:r>
              <a:rPr lang="en-US" b="1" dirty="0" smtClean="0"/>
              <a:t> 3.8</a:t>
            </a:r>
            <a:r>
              <a:rPr lang="id-ID" b="1" dirty="0" smtClean="0"/>
              <a:t> Sel Dan Range</a:t>
            </a: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7"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ou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plus(in)">
                                      <p:cBhvr>
                                        <p:cTn id="22" dur="2000"/>
                                        <p:tgtEl>
                                          <p:spTgt spid="8194"/>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a:xfrm>
            <a:off x="1331640" y="1772816"/>
            <a:ext cx="504056"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lowchart: Connector 13"/>
          <p:cNvSpPr/>
          <p:nvPr/>
        </p:nvSpPr>
        <p:spPr>
          <a:xfrm>
            <a:off x="6372200" y="2276872"/>
            <a:ext cx="2771800" cy="4248472"/>
          </a:xfrm>
          <a:prstGeom prst="flowChartConnector">
            <a:avLst/>
          </a:prstGeom>
          <a:scene3d>
            <a:camera prst="isometricOffAxis1Right"/>
            <a:lightRig rig="soft" dir="t">
              <a:rot lat="0" lon="0" rev="18000000"/>
            </a:lightRig>
          </a:scene3d>
          <a:sp3d prstMaterial="dkEdge">
            <a:bevelT w="73660" h="44450" prst="riblet"/>
          </a:sp3d>
        </p:spPr>
        <p:style>
          <a:lnRef idx="0">
            <a:schemeClr val="accent4"/>
          </a:lnRef>
          <a:fillRef idx="3">
            <a:schemeClr val="accent4"/>
          </a:fillRef>
          <a:effectRef idx="3">
            <a:schemeClr val="accent4"/>
          </a:effectRef>
          <a:fontRef idx="minor">
            <a:schemeClr val="lt1"/>
          </a:fontRef>
        </p:style>
        <p:txBody>
          <a:bodyPr rtlCol="0" anchor="ctr"/>
          <a:lstStyle/>
          <a:p>
            <a:pPr lvl="0" algn="ctr"/>
            <a:endParaRPr lang="id-ID" sz="1600" dirty="0" smtClean="0"/>
          </a:p>
          <a:p>
            <a:pPr lvl="0" algn="ctr"/>
            <a:r>
              <a:rPr lang="id-ID" sz="2000" b="1" dirty="0" smtClean="0"/>
              <a:t>3. </a:t>
            </a:r>
            <a:r>
              <a:rPr lang="id-ID" sz="1600" dirty="0" smtClean="0"/>
              <a:t> Tipe Data Formula Adalah tipe data yang terdiri dari rumus-rumus, seperti perkalian,pembagian, penjumlahan serta fungsi matematika lainnya. Tipe data ini ini merupakan tipe data yang terpenting dalam Excel 2000, karena akan selalu digunakan dalam pengolahan data.</a:t>
            </a:r>
          </a:p>
          <a:p>
            <a:pPr algn="ctr"/>
            <a:endParaRPr lang="id-ID" sz="1600" dirty="0"/>
          </a:p>
        </p:txBody>
      </p:sp>
      <p:sp>
        <p:nvSpPr>
          <p:cNvPr id="12" name="Flowchart: Alternate Process 11"/>
          <p:cNvSpPr/>
          <p:nvPr/>
        </p:nvSpPr>
        <p:spPr>
          <a:xfrm>
            <a:off x="0" y="2348880"/>
            <a:ext cx="2987824" cy="4176464"/>
          </a:xfrm>
          <a:prstGeom prst="flowChartAlternateProcess">
            <a:avLst/>
          </a:prstGeom>
          <a:scene3d>
            <a:camera prst="isometricOffAxis1Right"/>
            <a:lightRig rig="soft" dir="t">
              <a:rot lat="0" lon="0" rev="18000000"/>
            </a:lightRig>
          </a:scene3d>
          <a:sp3d prstMaterial="dkEdge">
            <a:bevelT w="73660" h="44450" prst="riblet"/>
          </a:sp3d>
        </p:spPr>
        <p:style>
          <a:lnRef idx="0">
            <a:schemeClr val="accent6"/>
          </a:lnRef>
          <a:fillRef idx="3">
            <a:schemeClr val="accent6"/>
          </a:fillRef>
          <a:effectRef idx="3">
            <a:schemeClr val="accent6"/>
          </a:effectRef>
          <a:fontRef idx="minor">
            <a:schemeClr val="lt1"/>
          </a:fontRef>
        </p:style>
        <p:txBody>
          <a:bodyPr rtlCol="0" anchor="ctr"/>
          <a:lstStyle/>
          <a:p>
            <a:pPr lvl="0" algn="ctr"/>
            <a:r>
              <a:rPr lang="id-ID" sz="2000" b="1" dirty="0" smtClean="0"/>
              <a:t>1. </a:t>
            </a:r>
            <a:r>
              <a:rPr lang="id-ID" b="1" dirty="0" smtClean="0"/>
              <a:t> </a:t>
            </a:r>
            <a:r>
              <a:rPr lang="nn-NO" dirty="0" smtClean="0"/>
              <a:t>Tipe Data Alpha Numerik/Teks</a:t>
            </a:r>
            <a:r>
              <a:rPr lang="id-ID" dirty="0" smtClean="0"/>
              <a:t> Adalah tipe data berupa teks seperti huruf (A – Z, a – z), simbol (*, ^, $, %, #, @, dll) dan angka (0 – 9) yang tidak akan diproses secara matematika. Data dengan tipe ini, dalam excel 2000 akan dibuat rata kiri dan selalu didahului oleh label prefiks berupa tanda kutip satu (‘) yang diberikannya secara otomatis. 1</a:t>
            </a:r>
          </a:p>
          <a:p>
            <a:pPr algn="ctr"/>
            <a:endParaRPr lang="id-ID" dirty="0"/>
          </a:p>
        </p:txBody>
      </p:sp>
      <p:sp>
        <p:nvSpPr>
          <p:cNvPr id="6" name="Trapezoid 5"/>
          <p:cNvSpPr/>
          <p:nvPr/>
        </p:nvSpPr>
        <p:spPr>
          <a:xfrm>
            <a:off x="611560" y="188640"/>
            <a:ext cx="7992888" cy="1512168"/>
          </a:xfrm>
          <a:prstGeom prst="trapezoid">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convex"/>
          </a:sp3d>
        </p:spPr>
        <p:style>
          <a:lnRef idx="1">
            <a:schemeClr val="dk1"/>
          </a:lnRef>
          <a:fillRef idx="3">
            <a:schemeClr val="dk1"/>
          </a:fillRef>
          <a:effectRef idx="2">
            <a:schemeClr val="dk1"/>
          </a:effectRef>
          <a:fontRef idx="minor">
            <a:schemeClr val="lt1"/>
          </a:fontRef>
        </p:style>
        <p:txBody>
          <a:bodyPr rtlCol="0" anchor="ctr"/>
          <a:lstStyle/>
          <a:p>
            <a:pPr algn="ctr"/>
            <a:r>
              <a:rPr lang="pt-BR" sz="2400" b="1" dirty="0" smtClean="0"/>
              <a:t>3.5.1 Mengenal Tipe Data Pada Excel 2000</a:t>
            </a:r>
            <a:r>
              <a:rPr lang="id-ID" sz="2400" b="1" dirty="0" smtClean="0"/>
              <a:t/>
            </a:r>
            <a:br>
              <a:rPr lang="id-ID" sz="2400" b="1" dirty="0" smtClean="0"/>
            </a:br>
            <a:r>
              <a:rPr lang="id-ID" b="1" dirty="0" smtClean="0"/>
              <a:t/>
            </a:r>
            <a:br>
              <a:rPr lang="id-ID" b="1" dirty="0" smtClean="0"/>
            </a:br>
            <a:r>
              <a:rPr lang="id-ID" i="1" dirty="0" smtClean="0"/>
              <a:t>Sebelum melangkah lebih jauh dengan Excel 2000, ada baiknya terlebih dahulu </a:t>
            </a:r>
            <a:r>
              <a:rPr lang="pt-BR" i="1" dirty="0" smtClean="0"/>
              <a:t>kita mengenal tipe-tipe data yang terdapat pada excel itu sendiri.</a:t>
            </a:r>
            <a:endParaRPr lang="id-ID" i="1" dirty="0"/>
          </a:p>
        </p:txBody>
      </p:sp>
      <p:sp>
        <p:nvSpPr>
          <p:cNvPr id="9" name="Flowchart: Process 8"/>
          <p:cNvSpPr/>
          <p:nvPr/>
        </p:nvSpPr>
        <p:spPr>
          <a:xfrm>
            <a:off x="3059832" y="3356992"/>
            <a:ext cx="3240360" cy="3024336"/>
          </a:xfrm>
          <a:prstGeom prst="flowChartProcess">
            <a:avLst/>
          </a:prstGeom>
          <a:scene3d>
            <a:camera prst="isometricOffAxis1Righ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id-ID" sz="2000" b="1" dirty="0" smtClean="0"/>
              <a:t>2.</a:t>
            </a:r>
            <a:r>
              <a:rPr lang="id-ID" dirty="0" smtClean="0"/>
              <a:t>Tipe Data Numerik/Angka Adalah data yang terdiri dari angka (0 – 9), waktu dan tanggal yang dapat diproses secara matematika. Penulisan data dengan tipe ini tidak boleh didahului oleh label prefiks. Data numerik ini akan ditampilkan rata kanan oleh Excel 2000.</a:t>
            </a:r>
          </a:p>
          <a:p>
            <a:pPr algn="ctr"/>
            <a:endParaRPr lang="id-ID" dirty="0"/>
          </a:p>
        </p:txBody>
      </p:sp>
      <p:sp>
        <p:nvSpPr>
          <p:cNvPr id="16" name="Down Arrow 15"/>
          <p:cNvSpPr/>
          <p:nvPr/>
        </p:nvSpPr>
        <p:spPr>
          <a:xfrm>
            <a:off x="4283968" y="1772816"/>
            <a:ext cx="504056" cy="15121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a:off x="7452320" y="1772816"/>
            <a:ext cx="504056"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0-#ppt_w/2"/>
                                          </p:val>
                                        </p:tav>
                                        <p:tav tm="100000">
                                          <p:val>
                                            <p:strVal val="#ppt_x"/>
                                          </p:val>
                                        </p:tav>
                                      </p:tavLst>
                                    </p:anim>
                                    <p:anim calcmode="lin" valueType="num">
                                      <p:cBhvr additive="base">
                                        <p:cTn id="13" dur="20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0-#ppt_w/2"/>
                                          </p:val>
                                        </p:tav>
                                        <p:tav tm="100000">
                                          <p:val>
                                            <p:strVal val="#ppt_x"/>
                                          </p:val>
                                        </p:tav>
                                      </p:tavLst>
                                    </p:anim>
                                    <p:anim calcmode="lin" valueType="num">
                                      <p:cBhvr additive="base">
                                        <p:cTn id="17"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0" fill="hold"/>
                                        <p:tgtEl>
                                          <p:spTgt spid="14"/>
                                        </p:tgtEl>
                                        <p:attrNameLst>
                                          <p:attrName>ppt_x</p:attrName>
                                        </p:attrNameLst>
                                      </p:cBhvr>
                                      <p:tavLst>
                                        <p:tav tm="0">
                                          <p:val>
                                            <p:strVal val="1+#ppt_w/2"/>
                                          </p:val>
                                        </p:tav>
                                        <p:tav tm="100000">
                                          <p:val>
                                            <p:strVal val="#ppt_x"/>
                                          </p:val>
                                        </p:tav>
                                      </p:tavLst>
                                    </p:anim>
                                    <p:anim calcmode="lin" valueType="num">
                                      <p:cBhvr additive="base">
                                        <p:cTn id="37"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2" grpId="0" animBg="1"/>
      <p:bldP spid="6" grpId="0" animBg="1"/>
      <p:bldP spid="9"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unched Tape 6"/>
          <p:cNvSpPr/>
          <p:nvPr/>
        </p:nvSpPr>
        <p:spPr>
          <a:xfrm>
            <a:off x="971600" y="476672"/>
            <a:ext cx="7128792" cy="1152128"/>
          </a:xfrm>
          <a:prstGeom prst="flowChartPunchedTape">
            <a:avLst/>
          </a:prstGeom>
          <a:ln>
            <a:solidFill>
              <a:srgbClr val="FFC000"/>
            </a:solidFill>
          </a:ln>
          <a:effectLst>
            <a:reflection blurRad="6350" stA="52000" endA="300" endPos="35000" dir="5400000" sy="-100000" algn="bl" rotWithShape="0"/>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id-ID" sz="2400" b="1" dirty="0" smtClean="0"/>
              <a:t>3.5.2 Menggerakkan Penunjuk Sel (Cell Pointer)</a:t>
            </a:r>
            <a:endParaRPr lang="id-ID" sz="2400" dirty="0"/>
          </a:p>
        </p:txBody>
      </p:sp>
      <p:sp>
        <p:nvSpPr>
          <p:cNvPr id="4" name="Bevel 3"/>
          <p:cNvSpPr/>
          <p:nvPr/>
        </p:nvSpPr>
        <p:spPr>
          <a:xfrm>
            <a:off x="251520" y="1988840"/>
            <a:ext cx="8640960" cy="4176464"/>
          </a:xfrm>
          <a:prstGeom prst="bevel">
            <a:avLst/>
          </a:prstGeom>
          <a:ln>
            <a:solidFill>
              <a:srgbClr val="C00000"/>
            </a:solidFill>
          </a:ln>
          <a:effectLst>
            <a:outerShdw blurRad="95000" algn="tl" rotWithShape="0">
              <a:srgbClr val="000000">
                <a:alpha val="50000"/>
              </a:srgbClr>
            </a:outerShdw>
            <a:softEdge rad="317500"/>
          </a:effectLst>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Cell Pointer berfungsi untuk penunjuk sel aktif.  Yang dimaksud dengan sel aktif ialah sel yang akan dilakukan suatu operasi tertentu.  Untuk menggerakan ponter dengan Mouse dapat dilakukan dengan meng-klik sel yang diinginkan. Untuk sel yang tidak kelihatan kita dapat menggunakan Scroll Bar untuk menggeser layar hingga sel yang dicari kelihatan lalu klik sel tersebut. Untuk kondisi tertentu kita lebih baik menggunakan keyboard. Berikut daftar tombol yang digunakan untuk menggerakan pointer dengan keyboard :</a:t>
            </a:r>
          </a:p>
          <a:p>
            <a:pPr algn="ctr"/>
            <a:endParaRPr lang="id-ID" sz="2000"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 Arrow 5"/>
          <p:cNvSpPr/>
          <p:nvPr/>
        </p:nvSpPr>
        <p:spPr>
          <a:xfrm rot="21095663">
            <a:off x="971600" y="1412776"/>
            <a:ext cx="7560840" cy="5184576"/>
          </a:xfrm>
          <a:prstGeom prst="quadArrow">
            <a:avLst>
              <a:gd name="adj1" fmla="val 7315"/>
              <a:gd name="adj2" fmla="val 31243"/>
              <a:gd name="adj3" fmla="val 22500"/>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42" name="Picture 2"/>
          <p:cNvPicPr>
            <a:picLocks noChangeAspect="1" noChangeArrowheads="1"/>
          </p:cNvPicPr>
          <p:nvPr/>
        </p:nvPicPr>
        <p:blipFill>
          <a:blip r:embed="rId3" cstate="print"/>
          <a:srcRect/>
          <a:stretch>
            <a:fillRect/>
          </a:stretch>
        </p:blipFill>
        <p:spPr bwMode="auto">
          <a:xfrm>
            <a:off x="1259632" y="1844824"/>
            <a:ext cx="7128792" cy="4385227"/>
          </a:xfrm>
          <a:prstGeom prst="rect">
            <a:avLst/>
          </a:prstGeom>
          <a:ln>
            <a:headEnd/>
            <a:tailEnd/>
          </a:ln>
          <a:scene3d>
            <a:camera prst="isometricOffAxis1Right"/>
            <a:lightRig rig="threePt" dir="t"/>
          </a:scene3d>
          <a:sp3d>
            <a:bevelT w="114300" prst="artDeco"/>
          </a:sp3d>
        </p:spPr>
        <p:style>
          <a:lnRef idx="3">
            <a:schemeClr val="lt1"/>
          </a:lnRef>
          <a:fillRef idx="1">
            <a:schemeClr val="accent2"/>
          </a:fillRef>
          <a:effectRef idx="1">
            <a:schemeClr val="accent2"/>
          </a:effectRef>
          <a:fontRef idx="minor">
            <a:schemeClr val="lt1"/>
          </a:fontRef>
        </p:style>
      </p:pic>
      <p:sp>
        <p:nvSpPr>
          <p:cNvPr id="5" name="Notched Right Arrow 4"/>
          <p:cNvSpPr/>
          <p:nvPr/>
        </p:nvSpPr>
        <p:spPr>
          <a:xfrm>
            <a:off x="827584" y="620688"/>
            <a:ext cx="3528392" cy="936104"/>
          </a:xfrm>
          <a:prstGeom prst="notchedRightArrow">
            <a:avLst/>
          </a:prstGeom>
          <a:solidFill>
            <a:srgbClr val="D3A83B"/>
          </a:solidFill>
          <a:ln>
            <a:noFill/>
          </a:ln>
          <a:effectLst>
            <a:outerShdw blurRad="225425" dist="50800" dir="5220000" algn="ctr">
              <a:srgbClr val="000000">
                <a:alpha val="33000"/>
              </a:srgbClr>
            </a:outerShdw>
            <a:reflection blurRad="6350" stA="50000" endA="300" endPos="38500" dist="508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Tabel 3.1. Penunjuk Sel</a:t>
            </a:r>
            <a:endParaRPr lang="id-ID"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par>
                                <p:cTn id="13" presetID="16" presetClass="entr" presetSubtype="42"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outHorizontal)">
                                      <p:cBhvr>
                                        <p:cTn id="1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323528" y="1196752"/>
            <a:ext cx="8064896" cy="5616624"/>
          </a:xfrm>
          <a:prstGeom prst="heart">
            <a:avLst/>
          </a:prstGeom>
          <a:solidFill>
            <a:srgbClr val="FF0000"/>
          </a:solidFill>
          <a:ln>
            <a:solidFill>
              <a:schemeClr val="bg1">
                <a:lumMod val="75000"/>
                <a:lumOff val="25000"/>
              </a:schemeClr>
            </a:soli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1043608" y="1412776"/>
            <a:ext cx="6552728" cy="4608512"/>
          </a:xfrm>
          <a:scene3d>
            <a:camera prst="perspectiveLeft"/>
            <a:lightRig rig="threePt" dir="t"/>
          </a:scene3d>
        </p:spPr>
        <p:txBody>
          <a:bodyPr>
            <a:noAutofit/>
          </a:bodyPr>
          <a:lstStyle/>
          <a:p>
            <a:pPr algn="ctr">
              <a:buNone/>
            </a:pPr>
            <a:r>
              <a:rPr lang="id-ID" sz="1600" b="1" i="1" dirty="0" smtClean="0"/>
              <a:t>1.	Memilih </a:t>
            </a:r>
            <a:r>
              <a:rPr lang="id-ID" sz="1600" b="1" i="1" dirty="0"/>
              <a:t>Sel</a:t>
            </a:r>
          </a:p>
          <a:p>
            <a:pPr algn="ctr">
              <a:buNone/>
            </a:pPr>
            <a:r>
              <a:rPr lang="id-ID" sz="1600" b="1" i="1" dirty="0" smtClean="0"/>
              <a:t>	Memilih </a:t>
            </a:r>
            <a:r>
              <a:rPr lang="id-ID" sz="1600" b="1" i="1" dirty="0"/>
              <a:t>sel cukup dengan meng-klik pada sel yang dituju</a:t>
            </a:r>
            <a:r>
              <a:rPr lang="id-ID" sz="1600" b="1" i="1" dirty="0" smtClean="0"/>
              <a:t>.</a:t>
            </a:r>
          </a:p>
          <a:p>
            <a:pPr algn="ctr">
              <a:buNone/>
            </a:pPr>
            <a:r>
              <a:rPr lang="id-ID" sz="1600" b="1" i="1" dirty="0" smtClean="0"/>
              <a:t>2.	Memilih </a:t>
            </a:r>
            <a:r>
              <a:rPr lang="id-ID" sz="1600" b="1" i="1" dirty="0"/>
              <a:t>Range</a:t>
            </a:r>
          </a:p>
          <a:p>
            <a:pPr algn="ctr">
              <a:buNone/>
            </a:pPr>
            <a:r>
              <a:rPr lang="id-ID" sz="1600" b="1" i="1" dirty="0" smtClean="0"/>
              <a:t>	Untuk </a:t>
            </a:r>
            <a:r>
              <a:rPr lang="id-ID" sz="1600" b="1" i="1" dirty="0"/>
              <a:t>memilih/mengaktifkan suatu range dapat dilakukan dengan 2 cara, yaitu</a:t>
            </a:r>
          </a:p>
          <a:p>
            <a:pPr marL="857250" lvl="1" indent="-457200" algn="ctr">
              <a:buNone/>
            </a:pPr>
            <a:r>
              <a:rPr lang="id-ID" sz="1600" b="1" i="1" dirty="0" smtClean="0"/>
              <a:t>a.	Menggunakan </a:t>
            </a:r>
            <a:r>
              <a:rPr lang="id-ID" sz="1600" b="1" i="1" dirty="0"/>
              <a:t>Mouse</a:t>
            </a:r>
          </a:p>
          <a:p>
            <a:pPr algn="ctr">
              <a:buNone/>
            </a:pPr>
            <a:r>
              <a:rPr lang="id-ID" sz="1600" b="1" i="1" dirty="0" smtClean="0"/>
              <a:t>	Klik </a:t>
            </a:r>
            <a:r>
              <a:rPr lang="id-ID" sz="1600" b="1" i="1" dirty="0"/>
              <a:t>dan tahan mouse di awal range (Ingat : jangan </a:t>
            </a:r>
            <a:r>
              <a:rPr lang="id-ID" sz="1600" b="1" i="1" dirty="0" smtClean="0"/>
              <a:t>meng-klik dibagian </a:t>
            </a:r>
            <a:r>
              <a:rPr lang="id-ID" sz="1600" b="1" i="1" dirty="0"/>
              <a:t>kanan bawah, karena bagian </a:t>
            </a:r>
            <a:r>
              <a:rPr lang="id-ID" sz="1600" b="1" i="1" dirty="0" smtClean="0"/>
              <a:t>	ini mempunyai </a:t>
            </a:r>
            <a:r>
              <a:rPr lang="id-ID" sz="1600" b="1" i="1" dirty="0"/>
              <a:t>fungsi lain)</a:t>
            </a:r>
          </a:p>
          <a:p>
            <a:pPr algn="ctr">
              <a:buNone/>
            </a:pPr>
            <a:r>
              <a:rPr lang="id-ID" sz="1600" b="1" i="1" dirty="0"/>
              <a:t>	</a:t>
            </a:r>
            <a:r>
              <a:rPr lang="id-ID" sz="1600" b="1" i="1" dirty="0" smtClean="0"/>
              <a:t>	▪   </a:t>
            </a:r>
            <a:r>
              <a:rPr lang="en-US" sz="1600" b="1" i="1" dirty="0" err="1" smtClean="0"/>
              <a:t>Geser</a:t>
            </a:r>
            <a:r>
              <a:rPr lang="en-US" sz="1600" b="1" i="1" dirty="0" smtClean="0"/>
              <a:t> </a:t>
            </a:r>
            <a:r>
              <a:rPr lang="en-US" sz="1600" b="1" i="1" dirty="0"/>
              <a:t>mouse </a:t>
            </a:r>
            <a:r>
              <a:rPr lang="en-US" sz="1600" b="1" i="1" dirty="0" err="1"/>
              <a:t>sampai</a:t>
            </a:r>
            <a:r>
              <a:rPr lang="en-US" sz="1600" b="1" i="1" dirty="0"/>
              <a:t> </a:t>
            </a:r>
            <a:r>
              <a:rPr lang="en-US" sz="1600" b="1" i="1" dirty="0" err="1"/>
              <a:t>ke</a:t>
            </a:r>
            <a:r>
              <a:rPr lang="en-US" sz="1600" b="1" i="1" dirty="0"/>
              <a:t> </a:t>
            </a:r>
            <a:r>
              <a:rPr lang="en-US" sz="1600" b="1" i="1" dirty="0" err="1"/>
              <a:t>akhir</a:t>
            </a:r>
            <a:r>
              <a:rPr lang="en-US" sz="1600" b="1" i="1" dirty="0"/>
              <a:t> </a:t>
            </a:r>
            <a:r>
              <a:rPr lang="en-US" sz="1600" b="1" i="1" dirty="0" smtClean="0"/>
              <a:t>range</a:t>
            </a:r>
            <a:endParaRPr lang="id-ID" sz="1600" b="1" i="1" dirty="0" smtClean="0"/>
          </a:p>
          <a:p>
            <a:pPr algn="ctr">
              <a:buNone/>
            </a:pPr>
            <a:r>
              <a:rPr lang="id-ID" sz="1600" b="1" i="1" dirty="0"/>
              <a:t>	</a:t>
            </a:r>
            <a:r>
              <a:rPr lang="id-ID" sz="1600" b="1" i="1" dirty="0" smtClean="0"/>
              <a:t>	▪   Lepaskan </a:t>
            </a:r>
            <a:r>
              <a:rPr lang="id-ID" sz="1600" b="1" i="1" dirty="0"/>
              <a:t>tombol mouse</a:t>
            </a:r>
          </a:p>
          <a:p>
            <a:pPr algn="ctr">
              <a:buNone/>
            </a:pPr>
            <a:r>
              <a:rPr lang="id-ID" sz="1600" b="1" i="1" dirty="0"/>
              <a:t>	 </a:t>
            </a:r>
            <a:r>
              <a:rPr lang="id-ID" sz="1600" b="1" i="1" dirty="0" smtClean="0"/>
              <a:t> b.	Menggunakan </a:t>
            </a:r>
            <a:r>
              <a:rPr lang="id-ID" sz="1600" b="1" i="1" dirty="0"/>
              <a:t>Keyboard</a:t>
            </a:r>
          </a:p>
          <a:p>
            <a:pPr algn="ctr">
              <a:buNone/>
            </a:pPr>
            <a:r>
              <a:rPr lang="id-ID" sz="1600" b="1" i="1" dirty="0" smtClean="0"/>
              <a:t>		▪   Letakkan </a:t>
            </a:r>
            <a:r>
              <a:rPr lang="id-ID" sz="1600" b="1" i="1" dirty="0"/>
              <a:t>penunjuk sel di awal range</a:t>
            </a:r>
          </a:p>
          <a:p>
            <a:pPr algn="ctr">
              <a:buNone/>
            </a:pPr>
            <a:r>
              <a:rPr lang="id-ID" sz="1600" b="1" i="1" dirty="0" smtClean="0"/>
              <a:t>		▪   Tekan </a:t>
            </a:r>
            <a:r>
              <a:rPr lang="id-ID" sz="1600" b="1" i="1" dirty="0"/>
              <a:t>tombol SHIFT dan sorot range dengan </a:t>
            </a:r>
            <a:r>
              <a:rPr lang="id-ID" sz="1600" b="1" i="1" dirty="0" smtClean="0"/>
              <a:t>menggunakan tanda </a:t>
            </a:r>
            <a:r>
              <a:rPr lang="id-ID" sz="1600" b="1" i="1" dirty="0"/>
              <a:t>panah.</a:t>
            </a:r>
          </a:p>
          <a:p>
            <a:pPr algn="ctr">
              <a:buNone/>
            </a:pPr>
            <a:r>
              <a:rPr lang="id-ID" sz="1600" b="1" i="1" dirty="0" smtClean="0"/>
              <a:t>3.	Memilih </a:t>
            </a:r>
            <a:r>
              <a:rPr lang="id-ID" sz="1600" b="1" i="1" dirty="0"/>
              <a:t>Baris dan Kolom</a:t>
            </a:r>
          </a:p>
          <a:p>
            <a:pPr algn="ctr">
              <a:buNone/>
            </a:pPr>
            <a:r>
              <a:rPr lang="id-ID" sz="1600" b="1" i="1" dirty="0" smtClean="0"/>
              <a:t>	Isi </a:t>
            </a:r>
            <a:r>
              <a:rPr lang="id-ID" sz="1600" b="1" i="1" dirty="0"/>
              <a:t>suatu kolom dan baris dapat kita sorot/pilih secara keseluruhan </a:t>
            </a:r>
            <a:r>
              <a:rPr lang="id-ID" sz="1600" b="1" i="1" dirty="0" smtClean="0"/>
              <a:t>dengan meng-klik </a:t>
            </a:r>
            <a:r>
              <a:rPr lang="id-ID" sz="1600" b="1" i="1" dirty="0"/>
              <a:t>di huruf kolom atau nomor baris yang diinginkan. </a:t>
            </a:r>
          </a:p>
        </p:txBody>
      </p:sp>
      <p:sp>
        <p:nvSpPr>
          <p:cNvPr id="6" name="Up Ribbon 5"/>
          <p:cNvSpPr/>
          <p:nvPr/>
        </p:nvSpPr>
        <p:spPr>
          <a:xfrm>
            <a:off x="899592" y="188640"/>
            <a:ext cx="6768752" cy="864096"/>
          </a:xfrm>
          <a:prstGeom prst="ribbon2">
            <a:avLst/>
          </a:prstGeom>
          <a:solidFill>
            <a:srgbClr val="7030A0"/>
          </a:solidFill>
          <a:ln>
            <a:solidFill>
              <a:schemeClr val="bg1"/>
            </a:solidFill>
          </a:ln>
          <a:effectLst>
            <a:reflection blurRad="6350" stA="50000" endA="300" endPos="55500" dist="50800" dir="5400000" sy="-100000" algn="bl" rotWithShape="0"/>
            <a:softEdge rad="635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t>3.5.3. Memilih Area Kerja</a:t>
            </a:r>
            <a:endParaRPr lang="id-ID" sz="2000"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500"/>
                                        <p:tgtEl>
                                          <p:spTgt spid="3">
                                            <p:txEl>
                                              <p:pRg st="3" end="3"/>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ircle(in)">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circle(in)">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circle(in)">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circle(in)">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circle(in)">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circle(in)">
                                      <p:cBhvr>
                                        <p:cTn id="7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a:off x="683568" y="764704"/>
            <a:ext cx="7848872" cy="6093296"/>
          </a:xfrm>
          <a:prstGeom prst="flowChartMagneticDisk">
            <a:avLst/>
          </a:prstGeom>
          <a:ln>
            <a:solidFill>
              <a:srgbClr val="00B050"/>
            </a:solidFill>
          </a:ln>
          <a:scene3d>
            <a:camera prst="perspectiveBelow"/>
            <a:lightRig rig="threePt" dir="t"/>
          </a:scene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buNone/>
            </a:pPr>
            <a:r>
              <a:rPr lang="id-ID" sz="2800" b="1" i="1" dirty="0" smtClean="0">
                <a:solidFill>
                  <a:srgbClr val="FF0000"/>
                </a:solidFill>
              </a:rPr>
              <a:t>3.5.4 Memasukkan Data</a:t>
            </a:r>
          </a:p>
          <a:p>
            <a:pPr algn="ctr">
              <a:buNone/>
            </a:pPr>
            <a:endParaRPr lang="id-ID" dirty="0" smtClean="0"/>
          </a:p>
          <a:p>
            <a:pPr algn="ctr">
              <a:buNone/>
            </a:pPr>
            <a:endParaRPr lang="id-ID" dirty="0" smtClean="0"/>
          </a:p>
          <a:p>
            <a:pPr algn="ctr">
              <a:buNone/>
            </a:pPr>
            <a:endParaRPr lang="id-ID" dirty="0" smtClean="0"/>
          </a:p>
          <a:p>
            <a:pPr algn="ctr">
              <a:buNone/>
            </a:pPr>
            <a:endParaRPr lang="id-ID" dirty="0" smtClean="0"/>
          </a:p>
          <a:p>
            <a:pPr algn="ctr">
              <a:buNone/>
            </a:pPr>
            <a:endParaRPr lang="id-ID" dirty="0" smtClean="0"/>
          </a:p>
          <a:p>
            <a:pPr algn="ctr">
              <a:buNone/>
            </a:pPr>
            <a:r>
              <a:rPr lang="id-ID" sz="2000" dirty="0" smtClean="0">
                <a:solidFill>
                  <a:schemeClr val="accent5">
                    <a:lumMod val="40000"/>
                    <a:lumOff val="60000"/>
                  </a:schemeClr>
                </a:solidFill>
              </a:rPr>
              <a:t>Dalam Excel 2000 ada beberapa jenis data yang harus kita ketahui, diantaranya adalah data berupa teks, nilai/angka, tanggal dan jam yang masing-masingnya mempunyai format tersendiri. Secara umum cara memasukan data ke dalam suatu sel dapat dilakukan sebagai berikut ;</a:t>
            </a:r>
          </a:p>
          <a:p>
            <a:pPr algn="ctr">
              <a:buNone/>
            </a:pPr>
            <a:r>
              <a:rPr lang="id-ID" sz="2000" dirty="0" smtClean="0">
                <a:solidFill>
                  <a:schemeClr val="accent5">
                    <a:lumMod val="40000"/>
                    <a:lumOff val="60000"/>
                  </a:schemeClr>
                </a:solidFill>
              </a:rPr>
              <a:t>	1. Pilih dan klik sel tempat data yang akan dimasukan.</a:t>
            </a:r>
          </a:p>
          <a:p>
            <a:pPr algn="ctr">
              <a:buNone/>
            </a:pPr>
            <a:r>
              <a:rPr lang="id-ID" sz="2000" dirty="0" smtClean="0">
                <a:solidFill>
                  <a:schemeClr val="accent5">
                    <a:lumMod val="40000"/>
                    <a:lumOff val="60000"/>
                  </a:schemeClr>
                </a:solidFill>
              </a:rPr>
              <a:t>	</a:t>
            </a:r>
            <a:r>
              <a:rPr lang="nn-NO" sz="2000" dirty="0" smtClean="0">
                <a:solidFill>
                  <a:schemeClr val="accent5">
                    <a:lumMod val="40000"/>
                    <a:lumOff val="60000"/>
                  </a:schemeClr>
                </a:solidFill>
              </a:rPr>
              <a:t>2. Ketikkan data yang akan dimasukkan.</a:t>
            </a:r>
          </a:p>
          <a:p>
            <a:pPr algn="ctr">
              <a:buNone/>
            </a:pPr>
            <a:r>
              <a:rPr lang="id-ID" sz="2000" dirty="0" smtClean="0">
                <a:solidFill>
                  <a:schemeClr val="accent5">
                    <a:lumMod val="40000"/>
                    <a:lumOff val="60000"/>
                  </a:schemeClr>
                </a:solidFill>
              </a:rPr>
              <a:t>	3. Tekan enter untuk mengakhirinya.</a:t>
            </a:r>
          </a:p>
          <a:p>
            <a:pPr algn="ctr">
              <a:buNone/>
            </a:pPr>
            <a:r>
              <a:rPr lang="id-ID" sz="2000" dirty="0" smtClean="0">
                <a:solidFill>
                  <a:schemeClr val="accent5">
                    <a:lumMod val="40000"/>
                    <a:lumOff val="60000"/>
                  </a:schemeClr>
                </a:solidFill>
              </a:rPr>
              <a:t>		Kita juga dapat menggunakan tombol </a:t>
            </a:r>
            <a:r>
              <a:rPr lang="id-ID" sz="2000" b="1" dirty="0" smtClean="0">
                <a:solidFill>
                  <a:schemeClr val="accent5">
                    <a:lumMod val="40000"/>
                    <a:lumOff val="60000"/>
                  </a:schemeClr>
                </a:solidFill>
              </a:rPr>
              <a:t>←</a:t>
            </a:r>
            <a:r>
              <a:rPr lang="id-ID" sz="2000" dirty="0" smtClean="0">
                <a:solidFill>
                  <a:schemeClr val="accent5">
                    <a:lumMod val="40000"/>
                    <a:lumOff val="60000"/>
                  </a:schemeClr>
                </a:solidFill>
              </a:rPr>
              <a:t>, </a:t>
            </a:r>
            <a:r>
              <a:rPr lang="id-ID" sz="2000" b="1" dirty="0" smtClean="0">
                <a:solidFill>
                  <a:schemeClr val="accent5">
                    <a:lumMod val="40000"/>
                    <a:lumOff val="60000"/>
                  </a:schemeClr>
                </a:solidFill>
              </a:rPr>
              <a:t>→, ↑, ↓</a:t>
            </a:r>
            <a:r>
              <a:rPr lang="id-ID" sz="2000" dirty="0" smtClean="0">
                <a:solidFill>
                  <a:schemeClr val="accent5">
                    <a:lumMod val="40000"/>
                    <a:lumOff val="60000"/>
                  </a:schemeClr>
                </a:solidFill>
              </a:rPr>
              <a:t> atau tombol PgDn dan PgUp untuk mengakhiri pemasukan data. Untuk mengedit data yang telah dimasukan dapat digunakan tombol fungsi F2 dengan cara mengarahkan penunjuk sel ke sel yang dituju lalu tekan tombol F2, lakukan perbaikan. Gunakan tombol ESC untuk membatalkan pemasukkan data.</a:t>
            </a:r>
          </a:p>
          <a:p>
            <a:pPr algn="ctr">
              <a:buNone/>
            </a:pPr>
            <a:endParaRPr lang="id-ID" dirty="0" smtClean="0"/>
          </a:p>
          <a:p>
            <a:pPr algn="ctr">
              <a:buNone/>
            </a:pPr>
            <a:endParaRPr lang="id-ID" dirty="0" smtClean="0"/>
          </a:p>
          <a:p>
            <a:pPr algn="ctr">
              <a:buNone/>
            </a:pPr>
            <a:endParaRPr lang="id-ID" dirty="0" smtClean="0"/>
          </a:p>
          <a:p>
            <a:pPr algn="ctr"/>
            <a:endParaRPr lang="id-ID" dirty="0"/>
          </a:p>
        </p:txBody>
      </p:sp>
      <p:sp>
        <p:nvSpPr>
          <p:cNvPr id="3" name="5-Point Star 2"/>
          <p:cNvSpPr/>
          <p:nvPr/>
        </p:nvSpPr>
        <p:spPr>
          <a:xfrm>
            <a:off x="1475656" y="1412776"/>
            <a:ext cx="1440160" cy="792088"/>
          </a:xfrm>
          <a:prstGeom prst="star5">
            <a:avLst/>
          </a:prstGeom>
          <a:solidFill>
            <a:srgbClr val="00B0F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Moon 3"/>
          <p:cNvSpPr/>
          <p:nvPr/>
        </p:nvSpPr>
        <p:spPr>
          <a:xfrm>
            <a:off x="6732240" y="1484784"/>
            <a:ext cx="720080" cy="792088"/>
          </a:xfrm>
          <a:prstGeom prst="moon">
            <a:avLst/>
          </a:prstGeom>
          <a:solidFill>
            <a:schemeClr val="tx1">
              <a:lumMod val="8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Sun 5"/>
          <p:cNvSpPr/>
          <p:nvPr/>
        </p:nvSpPr>
        <p:spPr>
          <a:xfrm>
            <a:off x="3995936" y="1412776"/>
            <a:ext cx="1224136" cy="1008112"/>
          </a:xfrm>
          <a:prstGeom prst="sun">
            <a:avLst/>
          </a:prstGeom>
          <a:solidFill>
            <a:srgbClr val="FFFF0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467544" y="1296144"/>
            <a:ext cx="8208912" cy="5445224"/>
          </a:xfrm>
          <a:prstGeom prst="plaqu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buNone/>
            </a:pPr>
            <a:r>
              <a:rPr lang="id-ID" dirty="0" smtClean="0"/>
              <a:t>	</a:t>
            </a:r>
            <a:r>
              <a:rPr lang="id-ID" sz="2400" b="1" dirty="0" smtClean="0">
                <a:solidFill>
                  <a:srgbClr val="FFFF00"/>
                </a:solidFill>
                <a:latin typeface="Chiller" pitchFamily="82" charset="0"/>
              </a:rPr>
              <a:t>Untuk menghapus data disuatu sel atau range tertentu, dapat dilakukan dengan cara:</a:t>
            </a:r>
          </a:p>
          <a:p>
            <a:pPr marL="457200" indent="-457200" algn="ctr">
              <a:buNone/>
            </a:pPr>
            <a:r>
              <a:rPr lang="id-ID" sz="2400" b="1" dirty="0" smtClean="0">
                <a:solidFill>
                  <a:srgbClr val="FFFF00"/>
                </a:solidFill>
                <a:latin typeface="Chiller" pitchFamily="82" charset="0"/>
              </a:rPr>
              <a:t>1.    Pilih sel atau range yang datanya akan dihapus</a:t>
            </a:r>
          </a:p>
          <a:p>
            <a:pPr marL="457200" indent="-457200" algn="ctr">
              <a:buNone/>
            </a:pPr>
            <a:endParaRPr lang="id-ID" sz="2400" b="1" dirty="0" smtClean="0">
              <a:solidFill>
                <a:srgbClr val="FFFF00"/>
              </a:solidFill>
              <a:latin typeface="Chiller" pitchFamily="82" charset="0"/>
            </a:endParaRPr>
          </a:p>
          <a:p>
            <a:pPr marL="457200" indent="-457200" algn="ctr">
              <a:buNone/>
            </a:pPr>
            <a:r>
              <a:rPr lang="id-ID" sz="2400" b="1" dirty="0" smtClean="0">
                <a:solidFill>
                  <a:srgbClr val="FFFF00"/>
                </a:solidFill>
                <a:latin typeface="Chiller" pitchFamily="82" charset="0"/>
              </a:rPr>
              <a:t>2.	Pilih dan Klik menu Edit, Clear, Contents Del atau langsung meng-klik tombol Delete.</a:t>
            </a:r>
          </a:p>
          <a:p>
            <a:pPr marL="457200" indent="-457200" algn="ctr">
              <a:buNone/>
            </a:pPr>
            <a:r>
              <a:rPr lang="id-ID" sz="2400" b="1" dirty="0" smtClean="0">
                <a:solidFill>
                  <a:srgbClr val="FFFF00"/>
                </a:solidFill>
                <a:latin typeface="Chiller" pitchFamily="82" charset="0"/>
              </a:rPr>
              <a:t>		Dengan langkah diatas, format dan komentar sel tidak akan dihapusnya. Yang </a:t>
            </a:r>
            <a:r>
              <a:rPr lang="fr-FR" sz="2400" b="1" dirty="0" err="1" smtClean="0">
                <a:solidFill>
                  <a:srgbClr val="FFFF00"/>
                </a:solidFill>
                <a:latin typeface="Chiller" pitchFamily="82" charset="0"/>
              </a:rPr>
              <a:t>dimaksud</a:t>
            </a:r>
            <a:r>
              <a:rPr lang="fr-FR" sz="2400" b="1" dirty="0" smtClean="0">
                <a:solidFill>
                  <a:srgbClr val="FFFF00"/>
                </a:solidFill>
                <a:latin typeface="Chiller" pitchFamily="82" charset="0"/>
              </a:rPr>
              <a:t> </a:t>
            </a:r>
            <a:r>
              <a:rPr lang="fr-FR" sz="2400" b="1" dirty="0" err="1" smtClean="0">
                <a:solidFill>
                  <a:srgbClr val="FFFF00"/>
                </a:solidFill>
                <a:latin typeface="Chiller" pitchFamily="82" charset="0"/>
              </a:rPr>
              <a:t>dengan</a:t>
            </a:r>
            <a:r>
              <a:rPr lang="fr-FR" sz="2400" b="1" dirty="0" smtClean="0">
                <a:solidFill>
                  <a:srgbClr val="FFFF00"/>
                </a:solidFill>
                <a:latin typeface="Chiller" pitchFamily="82" charset="0"/>
              </a:rPr>
              <a:t> format sel/range </a:t>
            </a:r>
            <a:r>
              <a:rPr lang="fr-FR" sz="2400" b="1" dirty="0" err="1" smtClean="0">
                <a:solidFill>
                  <a:srgbClr val="FFFF00"/>
                </a:solidFill>
                <a:latin typeface="Chiller" pitchFamily="82" charset="0"/>
              </a:rPr>
              <a:t>adalah</a:t>
            </a:r>
            <a:r>
              <a:rPr lang="fr-FR" sz="2400" b="1" dirty="0" smtClean="0">
                <a:solidFill>
                  <a:srgbClr val="FFFF00"/>
                </a:solidFill>
                <a:latin typeface="Chiller" pitchFamily="82" charset="0"/>
              </a:rPr>
              <a:t> </a:t>
            </a:r>
            <a:r>
              <a:rPr lang="fr-FR" sz="2400" b="1" dirty="0" err="1" smtClean="0">
                <a:solidFill>
                  <a:srgbClr val="FFFF00"/>
                </a:solidFill>
                <a:latin typeface="Chiller" pitchFamily="82" charset="0"/>
              </a:rPr>
              <a:t>selain</a:t>
            </a:r>
            <a:r>
              <a:rPr lang="fr-FR" sz="2400" b="1" dirty="0" smtClean="0">
                <a:solidFill>
                  <a:srgbClr val="FFFF00"/>
                </a:solidFill>
                <a:latin typeface="Chiller" pitchFamily="82" charset="0"/>
              </a:rPr>
              <a:t> dari </a:t>
            </a:r>
            <a:r>
              <a:rPr lang="fr-FR" sz="2400" b="1" dirty="0" err="1" smtClean="0">
                <a:solidFill>
                  <a:srgbClr val="FFFF00"/>
                </a:solidFill>
                <a:latin typeface="Chiller" pitchFamily="82" charset="0"/>
              </a:rPr>
              <a:t>isi</a:t>
            </a:r>
            <a:r>
              <a:rPr lang="fr-FR" sz="2400" b="1" dirty="0" smtClean="0">
                <a:solidFill>
                  <a:srgbClr val="FFFF00"/>
                </a:solidFill>
                <a:latin typeface="Chiller" pitchFamily="82" charset="0"/>
              </a:rPr>
              <a:t> sel </a:t>
            </a:r>
            <a:r>
              <a:rPr lang="fr-FR" sz="2400" b="1" dirty="0" err="1" smtClean="0">
                <a:solidFill>
                  <a:srgbClr val="FFFF00"/>
                </a:solidFill>
                <a:latin typeface="Chiller" pitchFamily="82" charset="0"/>
              </a:rPr>
              <a:t>itu</a:t>
            </a:r>
            <a:r>
              <a:rPr lang="fr-FR" sz="2400" b="1" dirty="0" smtClean="0">
                <a:solidFill>
                  <a:srgbClr val="FFFF00"/>
                </a:solidFill>
                <a:latin typeface="Chiller" pitchFamily="82" charset="0"/>
              </a:rPr>
              <a:t> </a:t>
            </a:r>
            <a:r>
              <a:rPr lang="fr-FR" sz="2400" b="1" dirty="0" err="1" smtClean="0">
                <a:solidFill>
                  <a:srgbClr val="FFFF00"/>
                </a:solidFill>
                <a:latin typeface="Chiller" pitchFamily="82" charset="0"/>
              </a:rPr>
              <a:t>sendiri</a:t>
            </a:r>
            <a:r>
              <a:rPr lang="fr-FR" sz="2400" b="1" dirty="0" smtClean="0">
                <a:solidFill>
                  <a:srgbClr val="FFFF00"/>
                </a:solidFill>
                <a:latin typeface="Chiller" pitchFamily="82" charset="0"/>
              </a:rPr>
              <a:t>,</a:t>
            </a:r>
            <a:r>
              <a:rPr lang="id-ID" sz="2400" b="1" dirty="0" smtClean="0">
                <a:solidFill>
                  <a:srgbClr val="FFFF00"/>
                </a:solidFill>
                <a:latin typeface="Chiller" pitchFamily="82" charset="0"/>
              </a:rPr>
              <a:t> </a:t>
            </a:r>
            <a:r>
              <a:rPr lang="fr-FR" sz="2400" b="1" dirty="0" err="1" smtClean="0">
                <a:solidFill>
                  <a:srgbClr val="FFFF00"/>
                </a:solidFill>
                <a:latin typeface="Chiller" pitchFamily="82" charset="0"/>
              </a:rPr>
              <a:t>misalnya</a:t>
            </a:r>
            <a:r>
              <a:rPr lang="fr-FR" sz="2400" b="1" dirty="0" smtClean="0">
                <a:solidFill>
                  <a:srgbClr val="FFFF00"/>
                </a:solidFill>
                <a:latin typeface="Chiller" pitchFamily="82" charset="0"/>
              </a:rPr>
              <a:t> garis</a:t>
            </a:r>
            <a:r>
              <a:rPr lang="id-ID" sz="2400" b="1" dirty="0" smtClean="0">
                <a:solidFill>
                  <a:srgbClr val="FFFF00"/>
                </a:solidFill>
                <a:latin typeface="Chiller" pitchFamily="82" charset="0"/>
              </a:rPr>
              <a:t> tabel, shadow, dll. Sedangkan komentar adalah teks yang dimasukkan pada suatu sel, jika pointer sel diarahkan ke sel tersebut, maka akan muncul komentar. Untuk menghapus format sel ini dapat dilakukan dengan memilih Edit, Clear, Formats dan Edit, Clear, Comments untuk menghapus komentar. Dan pilih Edit, Clear, All untuk menghapus semuanya (isi, format dan komentar yang terdapat pada suatu sel/range).</a:t>
            </a:r>
            <a:endParaRPr lang="id-ID" sz="2400" b="1" dirty="0">
              <a:solidFill>
                <a:srgbClr val="FFFF00"/>
              </a:solidFill>
              <a:latin typeface="Chiller" pitchFamily="82" charset="0"/>
            </a:endParaRPr>
          </a:p>
        </p:txBody>
      </p:sp>
      <p:sp>
        <p:nvSpPr>
          <p:cNvPr id="6" name="Double Bracket 5"/>
          <p:cNvSpPr/>
          <p:nvPr/>
        </p:nvSpPr>
        <p:spPr>
          <a:xfrm>
            <a:off x="2627784" y="260648"/>
            <a:ext cx="4320480" cy="792088"/>
          </a:xfrm>
          <a:prstGeom prst="bracketPair">
            <a:avLst/>
          </a:prstGeom>
          <a:ln>
            <a:noFill/>
          </a:ln>
          <a:effectLst>
            <a:outerShdw blurRad="184150" dist="241300" dir="11520000" sx="110000" sy="110000" algn="ctr">
              <a:srgbClr val="000000">
                <a:alpha val="18000"/>
              </a:srgbClr>
            </a:outerShdw>
          </a:effectLst>
          <a:scene3d>
            <a:camera prst="isometricOffAxis2Top"/>
            <a:lightRig rig="flood" dir="t">
              <a:rot lat="0" lon="0" rev="13800000"/>
            </a:lightRig>
          </a:scene3d>
          <a:sp3d extrusionH="107950" prstMaterial="plastic">
            <a:bevelT w="82550" h="63500" prst="divot"/>
            <a:bevelB/>
          </a:sp3d>
        </p:spPr>
        <p:style>
          <a:lnRef idx="1">
            <a:schemeClr val="accent1"/>
          </a:lnRef>
          <a:fillRef idx="1003">
            <a:schemeClr val="dk2"/>
          </a:fillRef>
          <a:effectRef idx="0">
            <a:schemeClr val="accent1"/>
          </a:effectRef>
          <a:fontRef idx="minor">
            <a:schemeClr val="tx1"/>
          </a:fontRef>
        </p:style>
        <p:txBody>
          <a:bodyPr rtlCol="0" anchor="ctr"/>
          <a:lstStyle/>
          <a:p>
            <a:pPr algn="ctr"/>
            <a:endParaRPr lang="id-ID"/>
          </a:p>
        </p:txBody>
      </p:sp>
      <p:sp>
        <p:nvSpPr>
          <p:cNvPr id="7" name="Rectangle 6"/>
          <p:cNvSpPr/>
          <p:nvPr/>
        </p:nvSpPr>
        <p:spPr>
          <a:xfrm>
            <a:off x="2936932" y="375047"/>
            <a:ext cx="3939324" cy="461665"/>
          </a:xfrm>
          <a:prstGeom prst="rect">
            <a:avLst/>
          </a:prstGeom>
          <a:effectLst>
            <a:reflection blurRad="6350" stA="52000" endA="300" endPos="35000" dir="5400000" sy="-100000" algn="bl" rotWithShape="0"/>
          </a:effectLst>
        </p:spPr>
        <p:txBody>
          <a:bodyPr wrap="square">
            <a:spAutoFit/>
          </a:bodyPr>
          <a:lstStyle/>
          <a:p>
            <a:r>
              <a:rPr lang="id-ID" sz="2400" b="1" i="1" dirty="0" smtClean="0">
                <a:latin typeface="Georgia" pitchFamily="18" charset="0"/>
              </a:rPr>
              <a:t>3.5.5 Menghapus Data`</a:t>
            </a:r>
            <a:endParaRPr lang="id-ID" sz="2400" i="1" dirty="0">
              <a:latin typeface="Georgia" pitchFamily="18" charset="0"/>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5364088" y="2420888"/>
            <a:ext cx="3888432" cy="3816424"/>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600" b="1" dirty="0" smtClean="0"/>
              <a:t>Excel 2000 merupakan pengembangan dari excel versi sebelumnya yang lebih ditingkatkan fungsinya dan dikonsentrasikan agar spreadsheet ini lebih familiar (mudah dipakai), lebih fleksibel, lebih mudah diintegrasikan dengan program office lainnya dan yang tak kalah penting adalah kemampuan untuk langsung berhubungan dengan internet. Walaupun demikian, Excel 2000 ini akan selalu dikembangkan oleh pihak Microsoft sehingga akhirnya kita betul-betul dimanja oleh software Microsoft ini.</a:t>
            </a:r>
            <a:endParaRPr lang="id-ID" sz="1600" dirty="0"/>
          </a:p>
        </p:txBody>
      </p:sp>
      <p:sp>
        <p:nvSpPr>
          <p:cNvPr id="8" name="Flowchart: Process 7"/>
          <p:cNvSpPr/>
          <p:nvPr/>
        </p:nvSpPr>
        <p:spPr>
          <a:xfrm>
            <a:off x="611560" y="2420888"/>
            <a:ext cx="3888432" cy="3816424"/>
          </a:xfrm>
          <a:prstGeom prst="flowChartProcess">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600" b="1" dirty="0" smtClean="0"/>
              <a:t>Microsoft Excel (MS-Excel) merupakan program aplikasi spreadsheet (lembar kerja elektronik) canggih yang paling populer dan paling banyak digunakan saat ini. Excel akan sangat membantu kita dalam hal menghitung, memproyeksikan, menganalisa dan mampu mempresentasikan data dalam bentuk tabel dengan berbagai jenis tabel yang disediakannya, mulai dari bentuk Bar, Grafik, Pie, Line dan banyak lagi. </a:t>
            </a:r>
            <a:endParaRPr lang="id-ID" sz="1600" dirty="0" smtClean="0"/>
          </a:p>
          <a:p>
            <a:pPr algn="ctr"/>
            <a:endParaRPr lang="id-ID" sz="1600" dirty="0"/>
          </a:p>
        </p:txBody>
      </p:sp>
      <p:sp>
        <p:nvSpPr>
          <p:cNvPr id="6" name="Bent Arrow 5"/>
          <p:cNvSpPr/>
          <p:nvPr/>
        </p:nvSpPr>
        <p:spPr>
          <a:xfrm>
            <a:off x="539552" y="836712"/>
            <a:ext cx="1296144" cy="1512168"/>
          </a:xfrm>
          <a:prstGeom prst="bentArrow">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7" name="Bent Arrow 6"/>
          <p:cNvSpPr/>
          <p:nvPr/>
        </p:nvSpPr>
        <p:spPr>
          <a:xfrm rot="5400000">
            <a:off x="7344308" y="944724"/>
            <a:ext cx="1368152" cy="1296144"/>
          </a:xfrm>
          <a:prstGeom prst="bentArrow">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50000" t="50000" r="50000" b="50000"/>
            </a:path>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 name="Flowchart: Collate 3"/>
          <p:cNvSpPr/>
          <p:nvPr/>
        </p:nvSpPr>
        <p:spPr>
          <a:xfrm rot="16200000">
            <a:off x="4031940" y="-1719572"/>
            <a:ext cx="1152128" cy="5544616"/>
          </a:xfrm>
          <a:prstGeom prst="flowChartCollate">
            <a:avLst/>
          </a:prstGeom>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Title 1"/>
          <p:cNvSpPr>
            <a:spLocks noGrp="1"/>
          </p:cNvSpPr>
          <p:nvPr>
            <p:ph type="title"/>
          </p:nvPr>
        </p:nvSpPr>
        <p:spPr>
          <a:xfrm>
            <a:off x="2123728" y="476672"/>
            <a:ext cx="4978896" cy="1066130"/>
          </a:xfrm>
          <a:ln>
            <a:noFill/>
          </a:ln>
        </p:spPr>
        <p:txBody>
          <a:bodyPr>
            <a:normAutofit/>
          </a:bodyPr>
          <a:lstStyle/>
          <a:p>
            <a:r>
              <a:rPr lang="id-ID" sz="2800" b="1" dirty="0" smtClean="0">
                <a:solidFill>
                  <a:srgbClr val="FF0000"/>
                </a:solidFill>
                <a:latin typeface="Century" pitchFamily="18" charset="0"/>
              </a:rPr>
              <a:t>	</a:t>
            </a:r>
            <a:r>
              <a:rPr lang="id-ID" sz="2800" b="1" dirty="0" smtClean="0">
                <a:latin typeface="Century" pitchFamily="18" charset="0"/>
              </a:rPr>
              <a:t>3.1. </a:t>
            </a:r>
            <a:r>
              <a:rPr lang="id-ID" sz="3200" b="1" dirty="0" smtClean="0">
                <a:latin typeface="Bradley Hand ITC" pitchFamily="66" charset="0"/>
              </a:rPr>
              <a:t>Pendahuluan</a:t>
            </a:r>
            <a:endParaRPr lang="id-ID" sz="3200" b="1" dirty="0">
              <a:latin typeface="Bradley Hand ITC" pitchFamily="66" charset="0"/>
            </a:endParaRPr>
          </a:p>
        </p:txBody>
      </p:sp>
    </p:spTree>
    <p:custDataLst>
      <p:tags r:id="rId1"/>
    </p:custDataLst>
  </p:cSld>
  <p:clrMapOvr>
    <a:masterClrMapping/>
  </p:clrMapOvr>
  <p:transition spd="slow" advTm="10000">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P spid="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87824" y="188640"/>
            <a:ext cx="3116305" cy="839195"/>
            <a:chOff x="5436" y="1501065"/>
            <a:chExt cx="1624097" cy="3406581"/>
          </a:xfrm>
        </p:grpSpPr>
        <p:sp>
          <p:nvSpPr>
            <p:cNvPr id="3" name="Rounded Rectangle 2"/>
            <p:cNvSpPr/>
            <p:nvPr/>
          </p:nvSpPr>
          <p:spPr>
            <a:xfrm>
              <a:off x="5436" y="1501065"/>
              <a:ext cx="1624097" cy="3406581"/>
            </a:xfrm>
            <a:prstGeom prst="roundRect">
              <a:avLst>
                <a:gd name="adj" fmla="val 10000"/>
              </a:avLst>
            </a:prstGeom>
          </p:spPr>
          <p:style>
            <a:lnRef idx="3">
              <a:schemeClr val="lt1"/>
            </a:lnRef>
            <a:fillRef idx="1">
              <a:schemeClr val="dk1"/>
            </a:fillRef>
            <a:effectRef idx="1">
              <a:schemeClr val="dk1"/>
            </a:effectRef>
            <a:fontRef idx="minor">
              <a:schemeClr val="lt1"/>
            </a:fontRef>
          </p:style>
        </p:sp>
        <p:sp>
          <p:nvSpPr>
            <p:cNvPr id="4" name="Rounded Rectangle 4"/>
            <p:cNvSpPr/>
            <p:nvPr/>
          </p:nvSpPr>
          <p:spPr>
            <a:xfrm>
              <a:off x="53004" y="1548633"/>
              <a:ext cx="1528961" cy="3311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smtClean="0">
                  <a:latin typeface="Lucida Calligraphy" pitchFamily="66" charset="0"/>
                </a:rPr>
                <a:t>3.5.6 Mengatur Lebar Kolom</a:t>
              </a:r>
              <a:endParaRPr lang="id-ID" sz="1800" kern="1200" dirty="0">
                <a:latin typeface="Lucida Calligraphy" pitchFamily="66" charset="0"/>
              </a:endParaRPr>
            </a:p>
          </p:txBody>
        </p:sp>
      </p:grpSp>
      <p:sp>
        <p:nvSpPr>
          <p:cNvPr id="5" name="TextBox 4"/>
          <p:cNvSpPr txBox="1"/>
          <p:nvPr/>
        </p:nvSpPr>
        <p:spPr>
          <a:xfrm>
            <a:off x="1187624" y="1196752"/>
            <a:ext cx="7416824" cy="646331"/>
          </a:xfrm>
          <a:prstGeom prst="rect">
            <a:avLst/>
          </a:prstGeom>
          <a:noFill/>
        </p:spPr>
        <p:txBody>
          <a:bodyPr wrap="square" rtlCol="0">
            <a:spAutoFit/>
          </a:bodyPr>
          <a:lstStyle/>
          <a:p>
            <a:pPr lvl="0" algn="ctr"/>
            <a:r>
              <a:rPr lang="sv-SE" b="1" dirty="0" smtClean="0">
                <a:latin typeface="Harrington" pitchFamily="82" charset="0"/>
              </a:rPr>
              <a:t>Lebar kolom pada Excel 2000 dapat kita ubah sesuai dengan</a:t>
            </a:r>
            <a:r>
              <a:rPr lang="id-ID" b="1" dirty="0" smtClean="0">
                <a:latin typeface="Harrington" pitchFamily="82" charset="0"/>
              </a:rPr>
              <a:t> </a:t>
            </a:r>
            <a:r>
              <a:rPr lang="sv-SE" b="1" dirty="0" smtClean="0">
                <a:latin typeface="Harrington" pitchFamily="82" charset="0"/>
              </a:rPr>
              <a:t>keinginan kita.</a:t>
            </a:r>
            <a:r>
              <a:rPr lang="id-ID" b="1" dirty="0" smtClean="0">
                <a:latin typeface="Harrington" pitchFamily="82" charset="0"/>
              </a:rPr>
              <a:t> Ada beberapa metoda yang disediakan oleh Excel 2000, yaitu ;</a:t>
            </a:r>
          </a:p>
        </p:txBody>
      </p:sp>
      <p:graphicFrame>
        <p:nvGraphicFramePr>
          <p:cNvPr id="6" name="Diagram 5"/>
          <p:cNvGraphicFramePr/>
          <p:nvPr/>
        </p:nvGraphicFramePr>
        <p:xfrm>
          <a:off x="467544" y="1916832"/>
          <a:ext cx="8496944"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cstate="print"/>
          <a:srcRect/>
          <a:stretch>
            <a:fillRect/>
          </a:stretch>
        </p:blipFill>
        <p:spPr bwMode="auto">
          <a:xfrm>
            <a:off x="6228184" y="4437112"/>
            <a:ext cx="2232248" cy="2088232"/>
          </a:xfrm>
          <a:prstGeom prst="rect">
            <a:avLst/>
          </a:prstGeom>
          <a:noFill/>
          <a:ln w="9525">
            <a:noFill/>
            <a:miter lim="800000"/>
            <a:headEnd/>
            <a:tailEnd/>
          </a:ln>
        </p:spPr>
      </p:pic>
      <p:sp>
        <p:nvSpPr>
          <p:cNvPr id="8" name="TextBox 7"/>
          <p:cNvSpPr txBox="1"/>
          <p:nvPr/>
        </p:nvSpPr>
        <p:spPr>
          <a:xfrm>
            <a:off x="5292080" y="6453336"/>
            <a:ext cx="4104456" cy="369332"/>
          </a:xfrm>
          <a:prstGeom prst="rect">
            <a:avLst/>
          </a:prstGeom>
          <a:noFill/>
        </p:spPr>
        <p:txBody>
          <a:bodyPr wrap="square" rtlCol="0">
            <a:spAutoFit/>
          </a:bodyPr>
          <a:lstStyle/>
          <a:p>
            <a:pPr lvl="0" algn="ctr"/>
            <a:r>
              <a:rPr lang="id-ID" b="1" dirty="0" smtClean="0">
                <a:latin typeface="Harrington" pitchFamily="82" charset="0"/>
              </a:rPr>
              <a:t>Gambar 3.9. Mengatur Lebar Kolom</a:t>
            </a: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par>
                                <p:cTn id="19" presetID="8"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19672" y="332656"/>
            <a:ext cx="5976664" cy="6048672"/>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Diagram 3"/>
          <p:cNvGraphicFramePr/>
          <p:nvPr/>
        </p:nvGraphicFramePr>
        <p:xfrm>
          <a:off x="179512" y="260648"/>
          <a:ext cx="87484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75656" y="404664"/>
            <a:ext cx="5976664" cy="6048672"/>
          </a:xfrm>
          <a:prstGeom prst="ellips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nvGraphicFramePr>
        <p:xfrm>
          <a:off x="179512" y="260648"/>
          <a:ext cx="87484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1964722" y="2708920"/>
            <a:ext cx="5904656" cy="1800200"/>
          </a:xfrm>
          <a:prstGeom prst="flowChartPunchedTape">
            <a:avLst/>
          </a:prstGeom>
          <a:solidFill>
            <a:schemeClr val="tx1"/>
          </a:solidFill>
          <a:ln>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smtClean="0">
                <a:solidFill>
                  <a:schemeClr val="bg1"/>
                </a:solidFill>
              </a:rPr>
              <a:t>2.	Pilih dan klik menu Format, Row, Height, sehingga muncul 	kotak dialog seperti berikut;</a:t>
            </a:r>
            <a:endParaRPr lang="id-ID" sz="2000" dirty="0">
              <a:solidFill>
                <a:schemeClr val="bg1"/>
              </a:solidFill>
            </a:endParaRPr>
          </a:p>
        </p:txBody>
      </p:sp>
      <p:sp>
        <p:nvSpPr>
          <p:cNvPr id="9" name="Flowchart: Punched Tape 8"/>
          <p:cNvSpPr/>
          <p:nvPr/>
        </p:nvSpPr>
        <p:spPr>
          <a:xfrm>
            <a:off x="1964722" y="4221088"/>
            <a:ext cx="5904656" cy="1944430"/>
          </a:xfrm>
          <a:prstGeom prst="flowChartPunchedTape">
            <a:avLst/>
          </a:prstGeom>
          <a:solidFill>
            <a:srgbClr val="00B0F0"/>
          </a:solidFill>
          <a:ln>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smtClean="0"/>
          </a:p>
          <a:p>
            <a:pPr algn="ctr"/>
            <a:endParaRPr lang="id-ID" b="1" dirty="0" smtClean="0"/>
          </a:p>
          <a:p>
            <a:pPr algn="ctr"/>
            <a:endParaRPr lang="id-ID" b="1" dirty="0" smtClean="0"/>
          </a:p>
          <a:p>
            <a:pPr algn="ctr"/>
            <a:r>
              <a:rPr lang="id-ID" sz="2000" b="1" i="1" dirty="0" smtClean="0">
                <a:solidFill>
                  <a:schemeClr val="bg1"/>
                </a:solidFill>
                <a:latin typeface="Bradley Hand ITC" pitchFamily="66" charset="0"/>
              </a:rPr>
              <a:t>                      Gambar 3.10. Mengatur Tinggi Baris</a:t>
            </a:r>
            <a:endParaRPr lang="id-ID" sz="2000" i="1" dirty="0">
              <a:solidFill>
                <a:schemeClr val="bg1"/>
              </a:solidFill>
              <a:latin typeface="Bradley Hand ITC" pitchFamily="66" charset="0"/>
            </a:endParaRPr>
          </a:p>
        </p:txBody>
      </p:sp>
      <p:pic>
        <p:nvPicPr>
          <p:cNvPr id="12290" name="Picture 2"/>
          <p:cNvPicPr>
            <a:picLocks noChangeAspect="1" noChangeArrowheads="1"/>
          </p:cNvPicPr>
          <p:nvPr/>
        </p:nvPicPr>
        <p:blipFill>
          <a:blip r:embed="rId3" cstate="print"/>
          <a:srcRect/>
          <a:stretch>
            <a:fillRect/>
          </a:stretch>
        </p:blipFill>
        <p:spPr bwMode="auto">
          <a:xfrm>
            <a:off x="5148064" y="4365104"/>
            <a:ext cx="2304256" cy="1083062"/>
          </a:xfrm>
          <a:prstGeom prst="rect">
            <a:avLst/>
          </a:prstGeom>
          <a:noFill/>
          <a:ln w="9525">
            <a:noFill/>
            <a:miter lim="800000"/>
            <a:headEnd/>
            <a:tailEnd/>
          </a:ln>
          <a:effectLst>
            <a:outerShdw blurRad="184150" dist="241300" dir="11520000" sx="110000" sy="110000" algn="ctr">
              <a:srgbClr val="000000">
                <a:alpha val="18000"/>
              </a:srgbClr>
            </a:outerShdw>
          </a:effectLst>
        </p:spPr>
      </p:pic>
      <p:sp>
        <p:nvSpPr>
          <p:cNvPr id="5" name="Flowchart: Punched Tape 4"/>
          <p:cNvSpPr/>
          <p:nvPr/>
        </p:nvSpPr>
        <p:spPr>
          <a:xfrm>
            <a:off x="1964722" y="1196752"/>
            <a:ext cx="5904656" cy="1800200"/>
          </a:xfrm>
          <a:prstGeom prst="flowChartPunchedTape">
            <a:avLst/>
          </a:prstGeom>
          <a:solidFill>
            <a:srgbClr val="FF0000"/>
          </a:solidFill>
          <a:ln>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smtClean="0">
                <a:solidFill>
                  <a:schemeClr val="bg1"/>
                </a:solidFill>
              </a:rPr>
              <a:t>1.	Letakkan penunjuk sel pada baris yang akan diubah 	tingginya. Jika lebih dari satu baris, maka sorotlah 	terlebih dahulu seluruh baris yang akan diubah.</a:t>
            </a:r>
            <a:endParaRPr lang="id-ID" sz="2000" dirty="0">
              <a:solidFill>
                <a:schemeClr val="bg1"/>
              </a:solidFill>
            </a:endParaRPr>
          </a:p>
        </p:txBody>
      </p:sp>
      <p:sp>
        <p:nvSpPr>
          <p:cNvPr id="11" name="Cloud 10"/>
          <p:cNvSpPr/>
          <p:nvPr/>
        </p:nvSpPr>
        <p:spPr>
          <a:xfrm>
            <a:off x="251520" y="188640"/>
            <a:ext cx="6192688" cy="914400"/>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smtClean="0">
                <a:solidFill>
                  <a:schemeClr val="bg1"/>
                </a:solidFill>
              </a:rPr>
              <a:t>3.5.7 Mengatur Tinggi Baris</a:t>
            </a:r>
            <a:endParaRPr lang="id-ID" dirty="0">
              <a:solidFill>
                <a:schemeClr val="bg1"/>
              </a:solidFill>
            </a:endParaRPr>
          </a:p>
        </p:txBody>
      </p:sp>
      <p:sp>
        <p:nvSpPr>
          <p:cNvPr id="12" name="Flowchart: Magnetic Disk 11"/>
          <p:cNvSpPr/>
          <p:nvPr/>
        </p:nvSpPr>
        <p:spPr>
          <a:xfrm>
            <a:off x="179512" y="1343710"/>
            <a:ext cx="2448272" cy="5253642"/>
          </a:xfrm>
          <a:prstGeom prst="flowChartMagneticDisk">
            <a:avLst/>
          </a:prstGeom>
          <a:ln>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i="1" dirty="0" smtClean="0">
                <a:solidFill>
                  <a:schemeClr val="bg1"/>
                </a:solidFill>
              </a:rPr>
              <a:t>Untuk mengubah tinggi baris sesuai dengan kebutuhan kita, dapat dilakukan dengan cara ;</a:t>
            </a:r>
            <a:endParaRPr lang="id-ID" sz="2000" b="1" i="1"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290"/>
                                        </p:tgtEl>
                                        <p:attrNameLst>
                                          <p:attrName>style.visibility</p:attrName>
                                        </p:attrNameLst>
                                      </p:cBhvr>
                                      <p:to>
                                        <p:strVal val="visible"/>
                                      </p:to>
                                    </p:set>
                                    <p:anim calcmode="lin" valueType="num">
                                      <p:cBhvr additive="base">
                                        <p:cTn id="35" dur="2000" fill="hold"/>
                                        <p:tgtEl>
                                          <p:spTgt spid="12290"/>
                                        </p:tgtEl>
                                        <p:attrNameLst>
                                          <p:attrName>ppt_x</p:attrName>
                                        </p:attrNameLst>
                                      </p:cBhvr>
                                      <p:tavLst>
                                        <p:tav tm="0">
                                          <p:val>
                                            <p:strVal val="1+#ppt_w/2"/>
                                          </p:val>
                                        </p:tav>
                                        <p:tav tm="100000">
                                          <p:val>
                                            <p:strVal val="#ppt_x"/>
                                          </p:val>
                                        </p:tav>
                                      </p:tavLst>
                                    </p:anim>
                                    <p:anim calcmode="lin" valueType="num">
                                      <p:cBhvr additive="base">
                                        <p:cTn id="36" dur="20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unched Tape 6"/>
          <p:cNvSpPr/>
          <p:nvPr/>
        </p:nvSpPr>
        <p:spPr>
          <a:xfrm>
            <a:off x="1709892" y="270034"/>
            <a:ext cx="5904656" cy="1800200"/>
          </a:xfrm>
          <a:prstGeom prst="flowChartPunchedTape">
            <a:avLst/>
          </a:prstGeom>
          <a:solidFill>
            <a:srgbClr val="FF0000"/>
          </a:solidFill>
          <a:ln>
            <a:noFill/>
          </a:ln>
          <a:effectLst>
            <a:glow rad="101600">
              <a:schemeClr val="accent2">
                <a:satMod val="175000"/>
                <a:alpha val="40000"/>
              </a:schemeClr>
            </a:glow>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t>3.	Pada kotak Row Height, isilah sesuai dengan nilai tinggi baris yang 	diinginkan.</a:t>
            </a:r>
            <a:endParaRPr lang="id-ID" b="1" dirty="0"/>
          </a:p>
        </p:txBody>
      </p:sp>
      <p:sp>
        <p:nvSpPr>
          <p:cNvPr id="8" name="Minus 7"/>
          <p:cNvSpPr/>
          <p:nvPr/>
        </p:nvSpPr>
        <p:spPr>
          <a:xfrm rot="5400000">
            <a:off x="-2887132" y="2847052"/>
            <a:ext cx="8784976" cy="1296144"/>
          </a:xfrm>
          <a:prstGeom prst="mathMinus">
            <a:avLst/>
          </a:prstGeom>
          <a:blipFill>
            <a:blip r:embed="rId4" cstate="print"/>
            <a:tile tx="0" ty="0" sx="100000" sy="100000" flip="none" algn="tl"/>
          </a:blipFill>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iagonal Stripe 8"/>
          <p:cNvSpPr/>
          <p:nvPr/>
        </p:nvSpPr>
        <p:spPr>
          <a:xfrm rot="2731060">
            <a:off x="1058963" y="6355830"/>
            <a:ext cx="914400" cy="914400"/>
          </a:xfrm>
          <a:prstGeom prst="diagStrip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Flowchart: Punched Tape 5"/>
          <p:cNvSpPr/>
          <p:nvPr/>
        </p:nvSpPr>
        <p:spPr>
          <a:xfrm>
            <a:off x="1709892" y="1556792"/>
            <a:ext cx="5904656" cy="4752528"/>
          </a:xfrm>
          <a:prstGeom prst="flowChartPunchedTape">
            <a:avLst/>
          </a:prstGeom>
          <a:solidFill>
            <a:schemeClr val="tx1"/>
          </a:solidFill>
          <a:ln>
            <a:noFill/>
          </a:ln>
          <a:effectLst>
            <a:glow rad="101600">
              <a:schemeClr val="accent2">
                <a:satMod val="175000"/>
                <a:alpha val="40000"/>
              </a:schemeClr>
            </a:glow>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smtClean="0">
                <a:solidFill>
                  <a:schemeClr val="bg1"/>
                </a:solidFill>
              </a:rPr>
              <a:t>4.	Klik OK sebagai tanda persetujuan.</a:t>
            </a:r>
          </a:p>
          <a:p>
            <a:pPr algn="just"/>
            <a:r>
              <a:rPr lang="id-ID" b="1" dirty="0" smtClean="0">
                <a:solidFill>
                  <a:schemeClr val="bg1"/>
                </a:solidFill>
              </a:rPr>
              <a:t>		Untuk lebih cepatnya, kita juga bisa menggunakan mouse untuk mengubah tinggi baris, caranya ;</a:t>
            </a:r>
          </a:p>
          <a:p>
            <a:pPr algn="just"/>
            <a:r>
              <a:rPr lang="id-ID" b="1" dirty="0" smtClean="0">
                <a:solidFill>
                  <a:schemeClr val="bg1"/>
                </a:solidFill>
              </a:rPr>
              <a:t>   1). Arahkan penunjuk mouse pada bagian bawah dari nomor baris yang akan diubah tingginya. Jika lebih dari satu baris, maka sorotlah seluruh nomor baris yang akan diubah tingginya, lalu arahkan penunjuk mouse kebagian paling bawah dari nomor yang akan diubah tersebut.</a:t>
            </a:r>
          </a:p>
          <a:p>
            <a:pPr algn="just"/>
            <a:r>
              <a:rPr lang="id-ID" b="1" dirty="0" smtClean="0">
                <a:solidFill>
                  <a:schemeClr val="bg1"/>
                </a:solidFill>
              </a:rPr>
              <a:t>   2).  Klik dan geserlah mouse ke atas atau kebawah sesuai dengan tinggi yang inginkan. </a:t>
            </a:r>
            <a:endParaRPr lang="id-ID" b="1" dirty="0">
              <a:solidFill>
                <a:schemeClr val="bg1"/>
              </a:solidFill>
            </a:endParaRPr>
          </a:p>
        </p:txBody>
      </p:sp>
    </p:spTree>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6134" y="1268760"/>
          <a:ext cx="47525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orizontal Scroll 5"/>
          <p:cNvSpPr/>
          <p:nvPr/>
        </p:nvSpPr>
        <p:spPr>
          <a:xfrm>
            <a:off x="2028308" y="54640"/>
            <a:ext cx="5400600" cy="1033272"/>
          </a:xfrm>
          <a:prstGeom prst="horizontalScroll">
            <a:avLst/>
          </a:prstGeom>
          <a:blipFill>
            <a:blip r:embed="rId8" cstate="print"/>
            <a:tile tx="0" ty="0" sx="100000" sy="100000" flip="none" algn="tl"/>
          </a:blipFill>
          <a:effectLst>
            <a:glow rad="101600">
              <a:schemeClr val="accent6">
                <a:satMod val="175000"/>
                <a:alpha val="40000"/>
              </a:schemeClr>
            </a:glow>
            <a:innerShdw blurRad="63500" dist="50800" dir="16200000">
              <a:prstClr val="black">
                <a:alpha val="50000"/>
              </a:prstClr>
            </a:innerShdw>
            <a:reflection blurRad="6350" stA="52000" endA="300" endPos="35000" dir="5400000" sy="-100000" algn="bl" rotWithShape="0"/>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200" b="1" dirty="0" smtClean="0">
                <a:solidFill>
                  <a:schemeClr val="tx1"/>
                </a:solidFill>
              </a:rPr>
              <a:t>3.5.8 Membuka Lembar Kerja Baru</a:t>
            </a:r>
            <a:endParaRPr lang="id-ID" sz="2200" dirty="0">
              <a:solidFill>
                <a:schemeClr val="tx1"/>
              </a:solidFill>
            </a:endParaRPr>
          </a:p>
        </p:txBody>
      </p:sp>
      <p:graphicFrame>
        <p:nvGraphicFramePr>
          <p:cNvPr id="7" name="Diagram 6"/>
          <p:cNvGraphicFramePr/>
          <p:nvPr/>
        </p:nvGraphicFramePr>
        <p:xfrm>
          <a:off x="5508104" y="1844824"/>
          <a:ext cx="3312368" cy="48245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20652" y="1663918"/>
          <a:ext cx="7407138" cy="471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Terminator 6"/>
          <p:cNvSpPr/>
          <p:nvPr/>
        </p:nvSpPr>
        <p:spPr>
          <a:xfrm>
            <a:off x="395536" y="332656"/>
            <a:ext cx="6120680" cy="910796"/>
          </a:xfrm>
          <a:prstGeom prst="flowChartTerminator">
            <a:avLst/>
          </a:prstGeom>
          <a:ln>
            <a:solidFill>
              <a:srgbClr val="FFFF00"/>
            </a:solidFill>
          </a:ln>
          <a:scene3d>
            <a:camera prst="perspectiveHeroicExtremeRightFacing"/>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2000" b="1" dirty="0" smtClean="0"/>
              <a:t>3.5.9 Membuka Lembar Kerja Yang Telah Ada</a:t>
            </a:r>
            <a:endParaRPr lang="id-ID" sz="2000"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395536" y="188640"/>
            <a:ext cx="6120680" cy="910796"/>
          </a:xfrm>
          <a:prstGeom prst="flowChartTerminator">
            <a:avLst/>
          </a:prstGeom>
          <a:ln>
            <a:solidFill>
              <a:srgbClr val="FFFF00"/>
            </a:solidFill>
          </a:ln>
          <a:scene3d>
            <a:camera prst="perspectiveHeroicExtremeRightFacing"/>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2000" b="1" dirty="0" smtClean="0"/>
              <a:t>3.5.10. Menyimpan Lembar Kerja</a:t>
            </a:r>
            <a:endParaRPr lang="id-ID" sz="2000" dirty="0"/>
          </a:p>
        </p:txBody>
      </p:sp>
      <p:graphicFrame>
        <p:nvGraphicFramePr>
          <p:cNvPr id="6" name="Diagram 5"/>
          <p:cNvGraphicFramePr/>
          <p:nvPr/>
        </p:nvGraphicFramePr>
        <p:xfrm>
          <a:off x="1020652" y="1268760"/>
          <a:ext cx="7407138" cy="4717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triped Right Arrow 7"/>
          <p:cNvSpPr/>
          <p:nvPr/>
        </p:nvSpPr>
        <p:spPr>
          <a:xfrm>
            <a:off x="971600" y="5949280"/>
            <a:ext cx="2376264" cy="980728"/>
          </a:xfrm>
          <a:prstGeom prst="stripedRightArrow">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691680" y="5877272"/>
            <a:ext cx="7452320" cy="1015663"/>
          </a:xfrm>
          <a:prstGeom prst="rect">
            <a:avLst/>
          </a:prstGeom>
          <a:noFill/>
        </p:spPr>
        <p:txBody>
          <a:bodyPr wrap="square" rtlCol="0">
            <a:spAutoFit/>
          </a:bodyPr>
          <a:lstStyle/>
          <a:p>
            <a:r>
              <a:rPr lang="id-ID" sz="2000" b="1" dirty="0" smtClean="0"/>
              <a:t>Setelah melakukan proses diatas, untuk menyimpan selanjutnya dapat dilakukan dengan meng-klik Icon Save (</a:t>
            </a:r>
            <a:r>
              <a:rPr lang="id-ID" sz="2000" b="1" dirty="0" smtClean="0">
                <a:sym typeface="Wingdings"/>
              </a:rPr>
              <a:t></a:t>
            </a:r>
            <a:r>
              <a:rPr lang="id-ID" sz="2000" b="1" dirty="0" smtClean="0"/>
              <a:t>)yang terdapat pada toolbars standar. </a:t>
            </a:r>
            <a:endParaRPr lang="id-ID" sz="2000" b="1" dirty="0"/>
          </a:p>
        </p:txBody>
      </p:sp>
    </p:spTree>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0-#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1+#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008" y="1340768"/>
            <a:ext cx="3131840" cy="2308324"/>
          </a:xfrm>
          <a:prstGeom prst="rect">
            <a:avLst/>
          </a:prstGeom>
          <a:gradFill>
            <a:gsLst>
              <a:gs pos="0">
                <a:srgbClr val="03D4A8"/>
              </a:gs>
              <a:gs pos="25000">
                <a:srgbClr val="21D6E0"/>
              </a:gs>
              <a:gs pos="75000">
                <a:srgbClr val="0087E6"/>
              </a:gs>
              <a:gs pos="100000">
                <a:srgbClr val="005CBF"/>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sv-SE" sz="1600" b="1" dirty="0" smtClean="0">
                <a:solidFill>
                  <a:schemeClr val="bg1"/>
                </a:solidFill>
              </a:rPr>
              <a:t>Menyimpan lembar dengan nama lain, biasanya bertujuan untuk membuat</a:t>
            </a:r>
            <a:r>
              <a:rPr lang="id-ID" sz="1600" b="1" dirty="0" smtClean="0">
                <a:solidFill>
                  <a:schemeClr val="bg1"/>
                </a:solidFill>
              </a:rPr>
              <a:t> duplikat dari lembar kerja, atau ingin membuat lembar kerja baru dengan format yang sama dengan lembar kerja yang akan disimpan. Hal ini dapat dilakukan dengan cara ;</a:t>
            </a:r>
            <a:endParaRPr lang="id-ID" sz="1600" b="1" dirty="0">
              <a:solidFill>
                <a:schemeClr val="bg1"/>
              </a:solidFill>
            </a:endParaRPr>
          </a:p>
        </p:txBody>
      </p:sp>
      <p:graphicFrame>
        <p:nvGraphicFramePr>
          <p:cNvPr id="4" name="Diagram 3"/>
          <p:cNvGraphicFramePr/>
          <p:nvPr/>
        </p:nvGraphicFramePr>
        <p:xfrm>
          <a:off x="365924" y="1268760"/>
          <a:ext cx="8742580" cy="5208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Diagonal Corner Rectangle 7"/>
          <p:cNvSpPr/>
          <p:nvPr/>
        </p:nvSpPr>
        <p:spPr>
          <a:xfrm>
            <a:off x="3203848" y="260648"/>
            <a:ext cx="4896544" cy="720080"/>
          </a:xfrm>
          <a:prstGeom prst="snip2Diag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bg1"/>
                </a:solidFill>
              </a:rPr>
              <a:t>3. 5.11. Menyimpan Lembar Kerja dengan Nama lain</a:t>
            </a:r>
            <a:endParaRPr lang="id-ID"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a:xfrm>
            <a:off x="827584" y="1268760"/>
            <a:ext cx="7560840" cy="5301208"/>
          </a:xfrm>
          <a:prstGeom prst="can">
            <a:avLst/>
          </a:prstGeom>
          <a:blipFill>
            <a:blip r:embed="rId3" cstate="print"/>
            <a:tile tx="0" ty="0" sx="100000" sy="100000" flip="none" algn="tl"/>
          </a:blipFill>
          <a:effectLst>
            <a:glow rad="101600">
              <a:schemeClr val="accent2">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i="1" dirty="0" smtClean="0">
                <a:solidFill>
                  <a:schemeClr val="bg1"/>
                </a:solidFill>
              </a:rPr>
              <a:t>Rumus merupakan bagian terpenting dari Program Excel ini, karena setiap tabel dan dokumen yang kita ketik akan selalu berhubungan dengan rumus dan fungsi. Operator matematika yang akan sering digunakan dalam rumus adalah ;</a:t>
            </a:r>
          </a:p>
          <a:p>
            <a:pPr algn="ctr"/>
            <a:r>
              <a:rPr lang="id-ID" b="1" i="1" dirty="0" smtClean="0">
                <a:solidFill>
                  <a:schemeClr val="bg1"/>
                </a:solidFill>
              </a:rPr>
              <a:t>   Tabel 3.2. Operator Matematika</a:t>
            </a:r>
          </a:p>
          <a:p>
            <a:pPr algn="just"/>
            <a:r>
              <a:rPr lang="id-ID" b="1" i="1" dirty="0" smtClean="0">
                <a:solidFill>
                  <a:schemeClr val="bg1"/>
                </a:solidFill>
              </a:rPr>
              <a:t>		</a:t>
            </a:r>
          </a:p>
          <a:p>
            <a:pPr algn="just"/>
            <a:r>
              <a:rPr lang="id-ID" b="1" i="1" dirty="0" smtClean="0">
                <a:solidFill>
                  <a:schemeClr val="bg1"/>
                </a:solidFill>
              </a:rPr>
              <a:t>		</a:t>
            </a: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just"/>
            <a:endParaRPr lang="id-ID" b="1" i="1" dirty="0" smtClean="0">
              <a:solidFill>
                <a:schemeClr val="bg1"/>
              </a:solidFill>
            </a:endParaRPr>
          </a:p>
          <a:p>
            <a:pPr algn="ctr"/>
            <a:r>
              <a:rPr lang="id-ID" b="1" i="1" dirty="0" smtClean="0">
                <a:solidFill>
                  <a:schemeClr val="bg1"/>
                </a:solidFill>
              </a:rPr>
              <a:t>Proses perhitungan akan dilakukan sesuai dengan derajat urutan dari operator ini, dimulai dari pangkat (^), kali (*), atau bagi (/), tambah (+) atau kurang (-).</a:t>
            </a:r>
            <a:endParaRPr lang="id-ID" b="1" i="1" dirty="0">
              <a:solidFill>
                <a:schemeClr val="bg1"/>
              </a:solidFill>
            </a:endParaRPr>
          </a:p>
        </p:txBody>
      </p:sp>
      <p:pic>
        <p:nvPicPr>
          <p:cNvPr id="8" name="Picture 2"/>
          <p:cNvPicPr>
            <a:picLocks noChangeAspect="1" noChangeArrowheads="1"/>
          </p:cNvPicPr>
          <p:nvPr/>
        </p:nvPicPr>
        <p:blipFill>
          <a:blip r:embed="rId4" cstate="print"/>
          <a:srcRect/>
          <a:stretch>
            <a:fillRect/>
          </a:stretch>
        </p:blipFill>
        <p:spPr bwMode="auto">
          <a:xfrm>
            <a:off x="1259632" y="3241320"/>
            <a:ext cx="6696744" cy="2635952"/>
          </a:xfrm>
          <a:prstGeom prst="rect">
            <a:avLst/>
          </a:prstGeom>
          <a:noFill/>
          <a:ln w="9525">
            <a:solidFill>
              <a:srgbClr val="92D050"/>
            </a:solidFill>
            <a:miter lim="800000"/>
            <a:headEnd/>
            <a:tailEnd/>
          </a:ln>
          <a:effectLst>
            <a:glow rad="101600">
              <a:schemeClr val="accent4">
                <a:satMod val="175000"/>
                <a:alpha val="40000"/>
              </a:schemeClr>
            </a:glow>
          </a:effectLst>
        </p:spPr>
      </p:pic>
      <p:sp>
        <p:nvSpPr>
          <p:cNvPr id="10" name="Folded Corner 9"/>
          <p:cNvSpPr/>
          <p:nvPr/>
        </p:nvSpPr>
        <p:spPr>
          <a:xfrm>
            <a:off x="539552" y="188640"/>
            <a:ext cx="5832648" cy="936104"/>
          </a:xfrm>
          <a:prstGeom prst="foldedCorner">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rgbClr val="92D050"/>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rgbClr val="00B050"/>
                </a:solidFill>
              </a:rPr>
              <a:t>3.6. Menggunakan Rumus (Formula) dan Fungsi</a:t>
            </a:r>
            <a:endParaRPr lang="id-ID" sz="2000" b="1" dirty="0">
              <a:solidFill>
                <a:srgbClr val="00B05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9552" y="2896344"/>
          <a:ext cx="7992888" cy="2764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Bevel 3"/>
          <p:cNvSpPr/>
          <p:nvPr/>
        </p:nvSpPr>
        <p:spPr>
          <a:xfrm>
            <a:off x="971600" y="260648"/>
            <a:ext cx="6840760" cy="792088"/>
          </a:xfrm>
          <a:prstGeom prst="bevel">
            <a:avLst/>
          </a:prstGeom>
          <a:ln>
            <a:solidFill>
              <a:srgbClr val="00B0F0"/>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b="1" dirty="0" smtClean="0">
              <a:solidFill>
                <a:srgbClr val="FFFF00"/>
              </a:solidFill>
            </a:endParaRPr>
          </a:p>
          <a:p>
            <a:pPr algn="ctr"/>
            <a:r>
              <a:rPr lang="id-ID" sz="2800" b="1" i="1" dirty="0" smtClean="0">
                <a:solidFill>
                  <a:srgbClr val="FFFF00"/>
                </a:solidFill>
              </a:rPr>
              <a:t>3.2. Memulai Excel 2000</a:t>
            </a:r>
            <a:br>
              <a:rPr lang="id-ID" sz="2800" b="1" i="1" dirty="0" smtClean="0">
                <a:solidFill>
                  <a:srgbClr val="FFFF00"/>
                </a:solidFill>
              </a:rPr>
            </a:br>
            <a:endParaRPr lang="id-ID" sz="2800" i="1" dirty="0"/>
          </a:p>
        </p:txBody>
      </p:sp>
      <p:sp>
        <p:nvSpPr>
          <p:cNvPr id="2" name="Title 1"/>
          <p:cNvSpPr>
            <a:spLocks noGrp="1"/>
          </p:cNvSpPr>
          <p:nvPr>
            <p:ph type="title"/>
          </p:nvPr>
        </p:nvSpPr>
        <p:spPr>
          <a:xfrm>
            <a:off x="457200" y="1196752"/>
            <a:ext cx="7467600" cy="316835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id-ID" sz="2800" b="1" dirty="0" smtClean="0">
                <a:solidFill>
                  <a:srgbClr val="FF0000"/>
                </a:solidFill>
              </a:rPr>
              <a:t/>
            </a:r>
            <a:br>
              <a:rPr lang="id-ID" sz="2800" b="1" dirty="0" smtClean="0">
                <a:solidFill>
                  <a:srgbClr val="FF0000"/>
                </a:solidFill>
              </a:rPr>
            </a:br>
            <a:r>
              <a:rPr lang="id-ID" sz="3100" dirty="0" smtClean="0">
                <a:latin typeface="Brush Script MT" pitchFamily="66" charset="0"/>
              </a:rPr>
              <a:t>Excel 2000 baru dapat dijalankan apabila sistem operasi windows telah kita aktifkan. Langkah-langkah memulai bekerja dengan Excel 2000 sebagai berikut ;</a:t>
            </a:r>
            <a:r>
              <a:rPr lang="id-ID" sz="3100" dirty="0" smtClean="0">
                <a:latin typeface="Century" pitchFamily="18" charset="0"/>
              </a:rPr>
              <a:t/>
            </a:r>
            <a:br>
              <a:rPr lang="id-ID" sz="3100" dirty="0" smtClean="0">
                <a:latin typeface="Century" pitchFamily="18" charset="0"/>
              </a:rPr>
            </a:br>
            <a:r>
              <a:rPr lang="id-ID" sz="2800" b="1" dirty="0" smtClean="0">
                <a:solidFill>
                  <a:srgbClr val="FF0000"/>
                </a:solidFill>
              </a:rPr>
              <a:t/>
            </a:r>
            <a:br>
              <a:rPr lang="id-ID" sz="2800" b="1" dirty="0" smtClean="0">
                <a:solidFill>
                  <a:srgbClr val="FF0000"/>
                </a:solidFill>
              </a:rPr>
            </a:br>
            <a:r>
              <a:rPr lang="id-ID" sz="2800" b="1" dirty="0" smtClean="0">
                <a:solidFill>
                  <a:srgbClr val="FF0000"/>
                </a:solidFill>
              </a:rPr>
              <a:t/>
            </a:r>
            <a:br>
              <a:rPr lang="id-ID" sz="2800" b="1" dirty="0" smtClean="0">
                <a:solidFill>
                  <a:srgbClr val="FF0000"/>
                </a:solidFill>
              </a:rPr>
            </a:br>
            <a:r>
              <a:rPr lang="id-ID" sz="2800" b="1" dirty="0" smtClean="0">
                <a:solidFill>
                  <a:srgbClr val="FF0000"/>
                </a:solidFill>
              </a:rPr>
              <a:t/>
            </a:r>
            <a:br>
              <a:rPr lang="id-ID" sz="2800" b="1" dirty="0" smtClean="0">
                <a:solidFill>
                  <a:srgbClr val="FF0000"/>
                </a:solidFill>
              </a:rPr>
            </a:br>
            <a:r>
              <a:rPr lang="id-ID" sz="2800" b="1" dirty="0" smtClean="0">
                <a:solidFill>
                  <a:srgbClr val="FF0000"/>
                </a:solidFill>
              </a:rPr>
              <a:t/>
            </a:r>
            <a:br>
              <a:rPr lang="id-ID" sz="2800" b="1" dirty="0" smtClean="0">
                <a:solidFill>
                  <a:srgbClr val="FF0000"/>
                </a:solidFill>
              </a:rPr>
            </a:br>
            <a:endParaRPr lang="id-ID" sz="2800" dirty="0">
              <a:solidFill>
                <a:srgbClr val="FF0000"/>
              </a:solidFill>
            </a:endParaRPr>
          </a:p>
        </p:txBody>
      </p:sp>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Callout 4"/>
          <p:cNvSpPr/>
          <p:nvPr/>
        </p:nvSpPr>
        <p:spPr>
          <a:xfrm>
            <a:off x="-75547" y="1296897"/>
            <a:ext cx="9328067" cy="5300455"/>
          </a:xfrm>
          <a:prstGeom prst="leftRightArrowCallout">
            <a:avLst>
              <a:gd name="adj1" fmla="val 11700"/>
              <a:gd name="adj2" fmla="val 25000"/>
              <a:gd name="adj3" fmla="val 24711"/>
              <a:gd name="adj4" fmla="val 55955"/>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35496" y="1340768"/>
            <a:ext cx="8784976" cy="5400600"/>
          </a:xfrm>
        </p:spPr>
        <p:txBody>
          <a:bodyPr>
            <a:normAutofit/>
          </a:bodyPr>
          <a:lstStyle/>
          <a:p>
            <a:pPr algn="ctr">
              <a:buNone/>
            </a:pPr>
            <a:r>
              <a:rPr lang="id-ID" sz="2200" dirty="0" smtClean="0"/>
              <a:t>	</a:t>
            </a:r>
            <a:r>
              <a:rPr lang="id-ID" sz="2200" b="1" dirty="0" smtClean="0">
                <a:solidFill>
                  <a:srgbClr val="FFFF00"/>
                </a:solidFill>
                <a:latin typeface="Algerian" pitchFamily="82" charset="0"/>
              </a:rPr>
              <a:t>Untuk</a:t>
            </a:r>
            <a:r>
              <a:rPr lang="id-ID" sz="2200" dirty="0" smtClean="0">
                <a:solidFill>
                  <a:srgbClr val="FFFF00"/>
                </a:solidFill>
                <a:latin typeface="Algerian" pitchFamily="82" charset="0"/>
              </a:rPr>
              <a:t> </a:t>
            </a:r>
            <a:r>
              <a:rPr lang="id-ID" sz="2200" dirty="0">
                <a:solidFill>
                  <a:srgbClr val="FFFF00"/>
                </a:solidFill>
                <a:latin typeface="Algerian" pitchFamily="82" charset="0"/>
              </a:rPr>
              <a:t>menulis rumus, ada beberapa cara, diantaranya (lihat contoh berikut</a:t>
            </a:r>
            <a:r>
              <a:rPr lang="id-ID" sz="2200" dirty="0" smtClean="0">
                <a:solidFill>
                  <a:srgbClr val="FFFF00"/>
                </a:solidFill>
                <a:latin typeface="Algerian" pitchFamily="82" charset="0"/>
              </a:rPr>
              <a:t>) :</a:t>
            </a:r>
          </a:p>
          <a:p>
            <a:pPr>
              <a:buNone/>
            </a:pPr>
            <a:endParaRPr lang="id-ID" sz="2200" dirty="0"/>
          </a:p>
          <a:p>
            <a:pPr>
              <a:buNone/>
            </a:pPr>
            <a:endParaRPr lang="id-ID" sz="2200" dirty="0" smtClean="0"/>
          </a:p>
          <a:p>
            <a:pPr>
              <a:buNone/>
            </a:pPr>
            <a:endParaRPr lang="id-ID" sz="2200" dirty="0"/>
          </a:p>
          <a:p>
            <a:pPr>
              <a:buNone/>
            </a:pPr>
            <a:endParaRPr lang="id-ID" sz="2200" dirty="0" smtClean="0"/>
          </a:p>
          <a:p>
            <a:pPr>
              <a:buNone/>
            </a:pPr>
            <a:endParaRPr lang="id-ID" sz="2200" dirty="0"/>
          </a:p>
          <a:p>
            <a:pPr>
              <a:buNone/>
            </a:pPr>
            <a:endParaRPr lang="id-ID" sz="2200" dirty="0" smtClean="0"/>
          </a:p>
          <a:p>
            <a:pPr>
              <a:buNone/>
            </a:pPr>
            <a:endParaRPr lang="id-ID" sz="2200" dirty="0"/>
          </a:p>
          <a:p>
            <a:pPr>
              <a:buNone/>
            </a:pPr>
            <a:endParaRPr lang="id-ID" sz="2200" dirty="0" smtClean="0"/>
          </a:p>
          <a:p>
            <a:pPr>
              <a:buNone/>
            </a:pPr>
            <a:endParaRPr lang="id-ID" sz="2200" dirty="0"/>
          </a:p>
          <a:p>
            <a:pPr>
              <a:buNone/>
            </a:pPr>
            <a:endParaRPr lang="id-ID" sz="2200" dirty="0" smtClean="0"/>
          </a:p>
          <a:p>
            <a:pPr>
              <a:buNone/>
            </a:pPr>
            <a:r>
              <a:rPr lang="id-ID" sz="2200" b="1" dirty="0" smtClean="0"/>
              <a:t>			    </a:t>
            </a:r>
            <a:r>
              <a:rPr lang="id-ID" sz="2200" b="1" dirty="0" smtClean="0">
                <a:solidFill>
                  <a:srgbClr val="FFFF00"/>
                </a:solidFill>
                <a:latin typeface="Andalus" pitchFamily="18" charset="-78"/>
                <a:cs typeface="Andalus" pitchFamily="18" charset="-78"/>
              </a:rPr>
              <a:t>Gambar </a:t>
            </a:r>
            <a:r>
              <a:rPr lang="id-ID" sz="2200" b="1" dirty="0">
                <a:solidFill>
                  <a:srgbClr val="FFFF00"/>
                </a:solidFill>
                <a:latin typeface="Andalus" pitchFamily="18" charset="-78"/>
                <a:cs typeface="Andalus" pitchFamily="18" charset="-78"/>
              </a:rPr>
              <a:t>3.11. Contoh Penulisan Rumus</a:t>
            </a:r>
            <a:endParaRPr lang="id-ID" sz="2200" b="1" dirty="0" smtClean="0">
              <a:solidFill>
                <a:srgbClr val="FFFF00"/>
              </a:solidFill>
              <a:latin typeface="Andalus" pitchFamily="18" charset="-78"/>
              <a:cs typeface="Andalus" pitchFamily="18" charset="-78"/>
            </a:endParaRPr>
          </a:p>
          <a:p>
            <a:pPr>
              <a:buNone/>
            </a:pPr>
            <a:endParaRPr lang="id-ID" sz="2200" dirty="0"/>
          </a:p>
        </p:txBody>
      </p:sp>
      <p:pic>
        <p:nvPicPr>
          <p:cNvPr id="14338" name="Picture 2"/>
          <p:cNvPicPr>
            <a:picLocks noChangeAspect="1" noChangeArrowheads="1"/>
          </p:cNvPicPr>
          <p:nvPr/>
        </p:nvPicPr>
        <p:blipFill>
          <a:blip r:embed="rId4" cstate="print"/>
          <a:srcRect/>
          <a:stretch>
            <a:fillRect/>
          </a:stretch>
        </p:blipFill>
        <p:spPr bwMode="auto">
          <a:xfrm>
            <a:off x="611560" y="2204864"/>
            <a:ext cx="7992888" cy="3805014"/>
          </a:xfrm>
          <a:prstGeom prst="rect">
            <a:avLst/>
          </a:prstGeom>
          <a:noFill/>
          <a:ln w="9525">
            <a:noFill/>
            <a:miter lim="800000"/>
            <a:headEnd/>
            <a:tailEnd/>
          </a:ln>
          <a:effectLst>
            <a:outerShdw blurRad="190500" dist="228600" dir="2700000" algn="ctr">
              <a:srgbClr val="000000">
                <a:alpha val="30000"/>
              </a:srgbClr>
            </a:outerShdw>
          </a:effectLst>
          <a:scene3d>
            <a:camera prst="perspectiveBelow"/>
            <a:lightRig rig="glow" dir="t">
              <a:rot lat="0" lon="0" rev="4800000"/>
            </a:lightRig>
          </a:scene3d>
          <a:sp3d prstMaterial="matte">
            <a:bevelT w="127000" h="63500" prst="riblet"/>
          </a:sp3d>
        </p:spPr>
      </p:pic>
      <p:sp>
        <p:nvSpPr>
          <p:cNvPr id="7" name="Striped Right Arrow 6"/>
          <p:cNvSpPr/>
          <p:nvPr/>
        </p:nvSpPr>
        <p:spPr>
          <a:xfrm>
            <a:off x="323528" y="44624"/>
            <a:ext cx="2880320" cy="936104"/>
          </a:xfrm>
          <a:prstGeom prst="stripedRightArrow">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1835696" y="292586"/>
            <a:ext cx="2808312" cy="400110"/>
          </a:xfrm>
          <a:prstGeom prst="rect">
            <a:avLst/>
          </a:prstGeom>
          <a:noFill/>
        </p:spPr>
        <p:txBody>
          <a:bodyPr wrap="square" rtlCol="0">
            <a:spAutoFit/>
          </a:bodyPr>
          <a:lstStyle/>
          <a:p>
            <a:r>
              <a:rPr lang="id-ID" sz="2000" b="1" dirty="0" smtClean="0">
                <a:solidFill>
                  <a:srgbClr val="FFFF00"/>
                </a:solidFill>
              </a:rPr>
              <a:t>3.6.1 Menulis Rumus</a:t>
            </a:r>
            <a:endParaRPr lang="id-ID" sz="2000" dirty="0">
              <a:solidFill>
                <a:srgbClr val="FFFF00"/>
              </a:solidFill>
            </a:endParaRPr>
          </a:p>
        </p:txBody>
      </p:sp>
    </p:spTree>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 calcmode="lin" valueType="num">
                                      <p:cBhvr additive="base">
                                        <p:cTn id="30"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14338"/>
                                        </p:tgtEl>
                                        <p:attrNameLst>
                                          <p:attrName>style.visibility</p:attrName>
                                        </p:attrNameLst>
                                      </p:cBhvr>
                                      <p:to>
                                        <p:strVal val="visible"/>
                                      </p:to>
                                    </p:set>
                                    <p:anim calcmode="lin" valueType="num">
                                      <p:cBhvr additive="base">
                                        <p:cTn id="34" dur="2000" fill="hold"/>
                                        <p:tgtEl>
                                          <p:spTgt spid="14338"/>
                                        </p:tgtEl>
                                        <p:attrNameLst>
                                          <p:attrName>ppt_x</p:attrName>
                                        </p:attrNameLst>
                                      </p:cBhvr>
                                      <p:tavLst>
                                        <p:tav tm="0">
                                          <p:val>
                                            <p:strVal val="#ppt_x"/>
                                          </p:val>
                                        </p:tav>
                                        <p:tav tm="100000">
                                          <p:val>
                                            <p:strVal val="#ppt_x"/>
                                          </p:val>
                                        </p:tav>
                                      </p:tavLst>
                                    </p:anim>
                                    <p:anim calcmode="lin" valueType="num">
                                      <p:cBhvr additive="base">
                                        <p:cTn id="35"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6024" y="72008"/>
          <a:ext cx="8748464" cy="70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605088" y="8440588"/>
            <a:ext cx="3933825" cy="1181100"/>
          </a:xfrm>
          <a:prstGeom prst="rect">
            <a:avLst/>
          </a:prstGeom>
          <a:noFill/>
          <a:ln w="9525">
            <a:noFill/>
            <a:miter lim="800000"/>
            <a:headEnd/>
            <a:tailEnd/>
          </a:ln>
        </p:spPr>
      </p:pic>
      <p:graphicFrame>
        <p:nvGraphicFramePr>
          <p:cNvPr id="5" name="Diagram 4"/>
          <p:cNvGraphicFramePr/>
          <p:nvPr/>
        </p:nvGraphicFramePr>
        <p:xfrm>
          <a:off x="0" y="908720"/>
          <a:ext cx="9144000"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nip Diagonal Corner Rectangle 7"/>
          <p:cNvSpPr/>
          <p:nvPr/>
        </p:nvSpPr>
        <p:spPr>
          <a:xfrm>
            <a:off x="1259632" y="188640"/>
            <a:ext cx="4464496" cy="576064"/>
          </a:xfrm>
          <a:prstGeom prst="snip2DiagRect">
            <a:avLst>
              <a:gd name="adj1" fmla="val 50000"/>
              <a:gd name="adj2" fmla="val 16667"/>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Castellar" pitchFamily="18" charset="0"/>
              </a:rPr>
              <a:t>3.6.2 Menggunakan Fungsi</a:t>
            </a:r>
            <a:endParaRPr lang="id-ID" dirty="0">
              <a:solidFill>
                <a:schemeClr val="tx1"/>
              </a:solidFill>
              <a:latin typeface="Castellar" pitchFamily="18" charset="0"/>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80720"/>
          </a:xfrm>
        </p:spPr>
        <p:txBody>
          <a:bodyPr>
            <a:normAutofit/>
          </a:bodyPr>
          <a:lstStyle/>
          <a:p>
            <a:pPr algn="just">
              <a:buNone/>
            </a:pPr>
            <a:r>
              <a:rPr lang="id-ID" sz="2400" dirty="0" smtClean="0"/>
              <a:t>	</a:t>
            </a:r>
            <a:endParaRPr lang="id-ID" sz="2100" dirty="0"/>
          </a:p>
        </p:txBody>
      </p:sp>
      <p:graphicFrame>
        <p:nvGraphicFramePr>
          <p:cNvPr id="7" name="Diagram 6"/>
          <p:cNvGraphicFramePr/>
          <p:nvPr/>
        </p:nvGraphicFramePr>
        <p:xfrm>
          <a:off x="144016" y="188640"/>
          <a:ext cx="8820472" cy="6525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362" name="Picture 2"/>
          <p:cNvPicPr>
            <a:picLocks noChangeAspect="1" noChangeArrowheads="1"/>
          </p:cNvPicPr>
          <p:nvPr/>
        </p:nvPicPr>
        <p:blipFill>
          <a:blip r:embed="rId9" cstate="print"/>
          <a:srcRect/>
          <a:stretch>
            <a:fillRect/>
          </a:stretch>
        </p:blipFill>
        <p:spPr bwMode="auto">
          <a:xfrm>
            <a:off x="2267744" y="2204864"/>
            <a:ext cx="5328083" cy="2531368"/>
          </a:xfrm>
          <a:prstGeom prst="rect">
            <a:avLst/>
          </a:prstGeom>
          <a:noFill/>
          <a:ln w="9525">
            <a:noFill/>
            <a:miter lim="800000"/>
            <a:headEnd/>
            <a:tailEnd/>
          </a:ln>
        </p:spPr>
      </p:pic>
    </p:spTree>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par>
                                <p:cTn id="8" presetID="12" presetClass="entr" presetSubtype="1"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slide(fromTop)">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504" y="-27384"/>
          <a:ext cx="8892480"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6" name="Picture 2"/>
          <p:cNvPicPr>
            <a:picLocks noChangeAspect="1" noChangeArrowheads="1"/>
          </p:cNvPicPr>
          <p:nvPr/>
        </p:nvPicPr>
        <p:blipFill>
          <a:blip r:embed="rId8" cstate="print"/>
          <a:srcRect/>
          <a:stretch>
            <a:fillRect/>
          </a:stretch>
        </p:blipFill>
        <p:spPr bwMode="auto">
          <a:xfrm>
            <a:off x="1475656" y="2060848"/>
            <a:ext cx="6624736" cy="2016224"/>
          </a:xfrm>
          <a:prstGeom prst="rect">
            <a:avLst/>
          </a:prstGeom>
          <a:noFill/>
          <a:ln w="9525">
            <a:noFill/>
            <a:miter lim="800000"/>
            <a:headEnd/>
            <a:tailEnd/>
          </a:ln>
        </p:spPr>
      </p:pic>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980728"/>
          <a:ext cx="867645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Stored Data 5"/>
          <p:cNvSpPr/>
          <p:nvPr/>
        </p:nvSpPr>
        <p:spPr>
          <a:xfrm>
            <a:off x="827584" y="116632"/>
            <a:ext cx="7596336" cy="612648"/>
          </a:xfrm>
          <a:prstGeom prst="flowChartOnlineStorage">
            <a:avLst/>
          </a:prstGeom>
          <a:solidFill>
            <a:srgbClr val="CD53C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b="1" dirty="0" smtClean="0"/>
              <a:t>3.6.3 Mengenal Fungsi yang sering digunakan</a:t>
            </a:r>
          </a:p>
        </p:txBody>
      </p:sp>
      <p:sp>
        <p:nvSpPr>
          <p:cNvPr id="7" name="TextBox 6"/>
          <p:cNvSpPr txBox="1"/>
          <p:nvPr/>
        </p:nvSpPr>
        <p:spPr>
          <a:xfrm>
            <a:off x="1691680" y="6372036"/>
            <a:ext cx="5760640" cy="369332"/>
          </a:xfrm>
          <a:prstGeom prst="rect">
            <a:avLst/>
          </a:prstGeom>
          <a:solidFill>
            <a:srgbClr val="FF0000"/>
          </a:solidFill>
          <a:ln>
            <a:solidFill>
              <a:srgbClr val="FFFF00"/>
            </a:solidFill>
          </a:ln>
        </p:spPr>
        <p:txBody>
          <a:bodyPr wrap="square" rtlCol="0">
            <a:spAutoFit/>
          </a:bodyPr>
          <a:lstStyle/>
          <a:p>
            <a:pPr algn="ctr"/>
            <a:r>
              <a:rPr lang="id-ID" b="1" i="1" dirty="0" smtClean="0"/>
              <a:t>Gambar 3.14. Contoh Fungsi yang Sering Digunakan</a:t>
            </a:r>
            <a:endParaRPr lang="id-ID" i="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51520" y="116632"/>
          <a:ext cx="864096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otched Right Arrow 7"/>
          <p:cNvSpPr/>
          <p:nvPr/>
        </p:nvSpPr>
        <p:spPr>
          <a:xfrm>
            <a:off x="683568" y="4221088"/>
            <a:ext cx="3456384" cy="648072"/>
          </a:xfrm>
          <a:prstGeom prst="notchedRightArrow">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2123728" y="4355812"/>
            <a:ext cx="4176464" cy="369332"/>
          </a:xfrm>
          <a:prstGeom prst="rect">
            <a:avLst/>
          </a:prstGeom>
          <a:noFill/>
        </p:spPr>
        <p:txBody>
          <a:bodyPr wrap="square" rtlCol="0">
            <a:spAutoFit/>
          </a:bodyPr>
          <a:lstStyle/>
          <a:p>
            <a:pPr lvl="0"/>
            <a:r>
              <a:rPr lang="id-ID" sz="1600" b="1" dirty="0" smtClean="0">
                <a:solidFill>
                  <a:schemeClr val="bg1"/>
                </a:solidFill>
              </a:rPr>
              <a:t>Tabel 3.2. Operator Relasi </a:t>
            </a:r>
            <a:r>
              <a:rPr lang="id-ID" b="1" dirty="0" smtClean="0">
                <a:solidFill>
                  <a:schemeClr val="bg1"/>
                </a:solidFill>
              </a:rPr>
              <a:t>(Pembading)</a:t>
            </a:r>
            <a:endParaRPr lang="id-ID"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0-#ppt_w/2"/>
                                          </p:val>
                                        </p:tav>
                                        <p:tav tm="100000">
                                          <p:val>
                                            <p:strVal val="#ppt_x"/>
                                          </p:val>
                                        </p:tav>
                                      </p:tavLst>
                                    </p:anim>
                                    <p:anim calcmode="lin" valueType="num">
                                      <p:cBhvr additive="base">
                                        <p:cTn id="17"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288032" y="2348880"/>
            <a:ext cx="8604448" cy="4509120"/>
          </a:xfrm>
          <a:prstGeom prst="round2SameRect">
            <a:avLst>
              <a:gd name="adj1" fmla="val 50000"/>
              <a:gd name="adj2" fmla="val 0"/>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i="1" dirty="0" smtClean="0"/>
              <a:t>Kolom keterangan diisi dengan ketentuan, jika status sama dengan K, </a:t>
            </a:r>
            <a:r>
              <a:rPr lang="sv-SE" i="1" dirty="0" smtClean="0"/>
              <a:t>maka keterangannya KAWIN, jika tidak, maka keterangan berisi TIDAK</a:t>
            </a:r>
            <a:r>
              <a:rPr lang="id-ID" i="1" dirty="0" smtClean="0"/>
              <a:t> KAWIN. Ini dapat diselesaikan dengan rumus =IF(C3=”K”, </a:t>
            </a:r>
            <a:r>
              <a:rPr lang="es-ES" i="1" dirty="0" smtClean="0"/>
              <a:t>“KAWIN”,”TIDAK KAWIN”)</a:t>
            </a:r>
            <a:r>
              <a:rPr lang="id-ID" i="1" dirty="0" smtClean="0"/>
              <a:t>.</a:t>
            </a:r>
          </a:p>
          <a:p>
            <a:pPr lvl="0" algn="just"/>
            <a:r>
              <a:rPr lang="id-ID" i="1" dirty="0" smtClean="0"/>
              <a:t>	Pada rumus diatas </a:t>
            </a:r>
            <a:r>
              <a:rPr lang="sv-SE" i="1" dirty="0" smtClean="0"/>
              <a:t>kita lihat bahwa jika datanya bertipe Teks/alpha numerik harus diapit oleh</a:t>
            </a:r>
            <a:r>
              <a:rPr lang="id-ID" i="1" dirty="0" smtClean="0"/>
              <a:t> tanda kutip  dua lain halnya dengan tipe data numerik, tidak boleh menggunakan tanda kutip. Untuk kondisi IF  bertingkat, coba perhatikan rumus untuk mengisi nilai huruf pada contoh pertama tadi. (kasus nilai mahasiswa) =IF(H8&gt;=81,"A",IF(H8&gt;=66,"B",IF(H8&gt;=56,"C",IF(H8&gt;40,"D","E")))), hal yang sama juga bisa  dilakukan untuk mengisi kolom keterangan, dengan ketentuan, Jika nilai hurufnya sama dengan “A” maka  keterangan “SANGAT MEMUASKAN, jika “B” maka “MEMUASKAN”, jika “C”, maka “CUKUP”, dan jika “D” 	maka bernilai “KURANG”, selain dari itu, maka bernilai “GAGAL”. Coba anda isi, OK !.</a:t>
            </a:r>
          </a:p>
          <a:p>
            <a:pPr lvl="0" algn="just"/>
            <a:endParaRPr lang="id-ID" i="1" dirty="0"/>
          </a:p>
        </p:txBody>
      </p:sp>
      <p:sp>
        <p:nvSpPr>
          <p:cNvPr id="6" name="&quot;No&quot; Symbol 5"/>
          <p:cNvSpPr/>
          <p:nvPr/>
        </p:nvSpPr>
        <p:spPr>
          <a:xfrm>
            <a:off x="467544" y="1700808"/>
            <a:ext cx="2592288" cy="1008112"/>
          </a:xfrm>
          <a:prstGeom prst="noSmoking">
            <a:avLst>
              <a:gd name="adj" fmla="val 26172"/>
            </a:avLst>
          </a:prstGeom>
          <a:solidFill>
            <a:srgbClr val="CD53C7"/>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Round Diagonal Corner Rectangle 1"/>
          <p:cNvSpPr/>
          <p:nvPr/>
        </p:nvSpPr>
        <p:spPr>
          <a:xfrm>
            <a:off x="395536" y="116632"/>
            <a:ext cx="8496944" cy="1224136"/>
          </a:xfrm>
          <a:prstGeom prst="round2DiagRect">
            <a:avLst>
              <a:gd name="adj1" fmla="val 50000"/>
              <a:gd name="adj2" fmla="val 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i="1" dirty="0" smtClean="0"/>
              <a:t>Bentuk umum penulisan fungsi ini adalah ; </a:t>
            </a:r>
            <a:r>
              <a:rPr lang="id-ID" b="1" i="1" dirty="0" smtClean="0"/>
              <a:t>=IF(logical_test,value_if_true,value_if_false), artinya kalau ekspresi </a:t>
            </a:r>
            <a:r>
              <a:rPr lang="en-US" i="1" dirty="0" err="1" smtClean="0"/>
              <a:t>logika</a:t>
            </a:r>
            <a:r>
              <a:rPr lang="en-US" i="1" dirty="0" smtClean="0"/>
              <a:t> (</a:t>
            </a:r>
            <a:r>
              <a:rPr lang="en-US" i="1" dirty="0" err="1" smtClean="0"/>
              <a:t>logical_test</a:t>
            </a:r>
            <a:r>
              <a:rPr lang="en-US" i="1" dirty="0" smtClean="0"/>
              <a:t>) </a:t>
            </a:r>
            <a:r>
              <a:rPr lang="en-US" i="1" dirty="0" err="1" smtClean="0"/>
              <a:t>bernilai</a:t>
            </a:r>
            <a:r>
              <a:rPr lang="en-US" i="1" dirty="0" smtClean="0"/>
              <a:t> </a:t>
            </a:r>
            <a:r>
              <a:rPr lang="en-US" i="1" dirty="0" err="1" smtClean="0"/>
              <a:t>benar</a:t>
            </a:r>
            <a:r>
              <a:rPr lang="en-US" i="1" dirty="0" smtClean="0"/>
              <a:t>, </a:t>
            </a:r>
            <a:r>
              <a:rPr lang="en-US" i="1" dirty="0" err="1" smtClean="0"/>
              <a:t>maka</a:t>
            </a:r>
            <a:r>
              <a:rPr lang="en-US" i="1" dirty="0" smtClean="0"/>
              <a:t> </a:t>
            </a:r>
            <a:r>
              <a:rPr lang="en-US" i="1" dirty="0" err="1" smtClean="0"/>
              <a:t>perintah</a:t>
            </a:r>
            <a:r>
              <a:rPr lang="en-US" i="1" dirty="0" smtClean="0"/>
              <a:t> </a:t>
            </a:r>
            <a:r>
              <a:rPr lang="en-US" i="1" dirty="0" err="1" smtClean="0"/>
              <a:t>pada</a:t>
            </a:r>
            <a:r>
              <a:rPr lang="en-US" i="1" dirty="0" smtClean="0"/>
              <a:t> </a:t>
            </a:r>
            <a:r>
              <a:rPr lang="en-US" i="1" dirty="0" err="1" smtClean="0"/>
              <a:t>value_if_true</a:t>
            </a:r>
            <a:r>
              <a:rPr lang="id-ID" i="1" dirty="0" smtClean="0"/>
              <a:t> akan dilaksanakan, jika salah, maka perintah pada value_if_false yang </a:t>
            </a:r>
            <a:r>
              <a:rPr lang="fi-FI" i="1" dirty="0" smtClean="0"/>
              <a:t>akan dilaksanakan. Lihat contoh berikut ;</a:t>
            </a:r>
            <a:endParaRPr lang="id-ID" i="1" dirty="0" smtClean="0"/>
          </a:p>
        </p:txBody>
      </p:sp>
      <p:pic>
        <p:nvPicPr>
          <p:cNvPr id="4" name="Picture 2"/>
          <p:cNvPicPr>
            <a:picLocks noChangeAspect="1" noChangeArrowheads="1"/>
          </p:cNvPicPr>
          <p:nvPr/>
        </p:nvPicPr>
        <p:blipFill>
          <a:blip r:embed="rId3" cstate="print"/>
          <a:srcRect/>
          <a:stretch>
            <a:fillRect/>
          </a:stretch>
        </p:blipFill>
        <p:spPr bwMode="auto">
          <a:xfrm>
            <a:off x="2267744" y="1556792"/>
            <a:ext cx="5760640" cy="115212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TextBox 4"/>
          <p:cNvSpPr txBox="1"/>
          <p:nvPr/>
        </p:nvSpPr>
        <p:spPr>
          <a:xfrm>
            <a:off x="739353" y="1700808"/>
            <a:ext cx="2104455" cy="923330"/>
          </a:xfrm>
          <a:prstGeom prst="rect">
            <a:avLst/>
          </a:prstGeom>
          <a:noFill/>
        </p:spPr>
        <p:txBody>
          <a:bodyPr wrap="square" rtlCol="0">
            <a:spAutoFit/>
          </a:bodyPr>
          <a:lstStyle/>
          <a:p>
            <a:pPr lvl="0" algn="ctr"/>
            <a:r>
              <a:rPr lang="id-ID" b="1" i="1" dirty="0" smtClean="0">
                <a:solidFill>
                  <a:srgbClr val="FFFF00"/>
                </a:solidFill>
              </a:rPr>
              <a:t>Gambar 3.15. Contoh Fungsi Logika IF</a:t>
            </a:r>
            <a:endParaRPr lang="id-ID" i="1" dirty="0">
              <a:solidFill>
                <a:srgbClr val="FFFF0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p:cNvSpPr/>
          <p:nvPr/>
        </p:nvSpPr>
        <p:spPr>
          <a:xfrm>
            <a:off x="-1836712" y="476672"/>
            <a:ext cx="8928992" cy="6336704"/>
          </a:xfrm>
          <a:prstGeom prst="sun">
            <a:avLst/>
          </a:prstGeom>
          <a:gradFill>
            <a:gsLst>
              <a:gs pos="0">
                <a:srgbClr val="FFF200"/>
              </a:gs>
              <a:gs pos="45000">
                <a:srgbClr val="FF7A00"/>
              </a:gs>
              <a:gs pos="70000">
                <a:srgbClr val="FF0300"/>
              </a:gs>
              <a:gs pos="100000">
                <a:srgbClr val="4D0808"/>
              </a:gs>
            </a:gsLst>
            <a:lin ang="5400000" scaled="0"/>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179512" y="332656"/>
            <a:ext cx="8784976" cy="6192688"/>
          </a:xfrm>
        </p:spPr>
        <p:txBody>
          <a:bodyPr>
            <a:normAutofit/>
          </a:bodyPr>
          <a:lstStyle/>
          <a:p>
            <a:pPr algn="just">
              <a:buNone/>
            </a:pPr>
            <a:r>
              <a:rPr lang="id-ID" sz="2400" dirty="0" smtClean="0"/>
              <a:t>	</a:t>
            </a:r>
            <a:endParaRPr lang="id-ID" sz="2100" b="1" dirty="0" smtClean="0"/>
          </a:p>
          <a:p>
            <a:pPr>
              <a:buNone/>
            </a:pPr>
            <a:r>
              <a:rPr lang="id-ID" sz="2100" dirty="0" smtClean="0"/>
              <a:t>		</a:t>
            </a:r>
            <a:endParaRPr lang="id-ID" sz="2100" dirty="0"/>
          </a:p>
        </p:txBody>
      </p:sp>
      <p:graphicFrame>
        <p:nvGraphicFramePr>
          <p:cNvPr id="4" name="Diagram 3"/>
          <p:cNvGraphicFramePr/>
          <p:nvPr/>
        </p:nvGraphicFramePr>
        <p:xfrm>
          <a:off x="323528" y="260648"/>
          <a:ext cx="8568952"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Point Star 5"/>
          <p:cNvSpPr/>
          <p:nvPr/>
        </p:nvSpPr>
        <p:spPr>
          <a:xfrm>
            <a:off x="683568" y="548680"/>
            <a:ext cx="7200800" cy="6048672"/>
          </a:xfrm>
          <a:prstGeom prst="star7">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Diagram 3"/>
          <p:cNvGraphicFramePr/>
          <p:nvPr/>
        </p:nvGraphicFramePr>
        <p:xfrm>
          <a:off x="179512" y="44624"/>
          <a:ext cx="8964488"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p:cNvPicPr>
            <a:picLocks noChangeAspect="1" noChangeArrowheads="1"/>
          </p:cNvPicPr>
          <p:nvPr/>
        </p:nvPicPr>
        <p:blipFill>
          <a:blip r:embed="rId9" cstate="print"/>
          <a:srcRect/>
          <a:stretch>
            <a:fillRect/>
          </a:stretch>
        </p:blipFill>
        <p:spPr bwMode="auto">
          <a:xfrm>
            <a:off x="1870136" y="3573016"/>
            <a:ext cx="6950336" cy="3240360"/>
          </a:xfrm>
          <a:prstGeom prst="rect">
            <a:avLst/>
          </a:prstGeom>
          <a:noFill/>
          <a:ln w="9525">
            <a:noFill/>
            <a:miter lim="800000"/>
            <a:headEnd/>
            <a:tailEnd/>
          </a:ln>
          <a:effectLst>
            <a:outerShdw blurRad="225425" dist="50800" dir="5220000" algn="ctr">
              <a:srgbClr val="000000">
                <a:alpha val="33000"/>
              </a:srgbClr>
            </a:outerShdw>
          </a:effectLst>
          <a:scene3d>
            <a:camera prst="orthographicFront"/>
            <a:lightRig rig="threePt" dir="t"/>
          </a:scene3d>
          <a:sp3d>
            <a:bevelT w="165100" prst="coolSlant"/>
          </a:sp3d>
        </p:spPr>
      </p:pic>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467544" y="332656"/>
            <a:ext cx="7704856" cy="936104"/>
          </a:xfrm>
          <a:prstGeom prst="bevel">
            <a:avLst/>
          </a:prstGeom>
          <a:solidFill>
            <a:schemeClr val="tx1">
              <a:lumMod val="50000"/>
            </a:schemeClr>
          </a:solidFill>
          <a:ln>
            <a:solidFill>
              <a:schemeClr val="tx1">
                <a:lumMod val="50000"/>
              </a:schemeClr>
            </a:solidFill>
          </a:ln>
          <a:effectLst>
            <a:reflection blurRad="6350" stA="52000" endA="300" endPos="35000" dir="5400000" sy="-100000" algn="bl" rotWithShape="0"/>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 Gambar 3.1. Cara mengaktifkan Microsoft Excel</a:t>
            </a:r>
            <a:endParaRPr lang="id-ID" sz="2400" dirty="0"/>
          </a:p>
        </p:txBody>
      </p:sp>
      <p:pic>
        <p:nvPicPr>
          <p:cNvPr id="1027" name="Picture 3"/>
          <p:cNvPicPr>
            <a:picLocks noGrp="1" noChangeAspect="1" noChangeArrowheads="1"/>
          </p:cNvPicPr>
          <p:nvPr>
            <p:ph idx="1"/>
          </p:nvPr>
        </p:nvPicPr>
        <p:blipFill>
          <a:blip r:embed="rId4" cstate="print"/>
          <a:stretch>
            <a:fillRect/>
          </a:stretch>
        </p:blipFill>
        <p:spPr bwMode="auto">
          <a:xfrm>
            <a:off x="1547664" y="1700808"/>
            <a:ext cx="5832648" cy="4392488"/>
          </a:xfrm>
          <a:prstGeom prst="rect">
            <a:avLst/>
          </a:prstGeom>
          <a:ln w="38100" cap="sq">
            <a:solidFill>
              <a:srgbClr val="000000"/>
            </a:solidFill>
            <a:prstDash val="solid"/>
            <a:miter lim="800000"/>
          </a:ln>
          <a:effectLst>
            <a:innerShdw blurRad="63500" dist="50800" dir="18900000">
              <a:prstClr val="black">
                <a:alpha val="50000"/>
              </a:prstClr>
            </a:innerShdw>
            <a:reflection blurRad="6350" stA="52000" endA="300" endPos="35000" dir="5400000" sy="-100000" algn="bl" rotWithShape="0"/>
            <a:softEdge rad="127000"/>
          </a:effectLst>
        </p:spPr>
      </p:pic>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0" y="44624"/>
            <a:ext cx="9144000" cy="6840760"/>
          </a:xfrm>
          <a:prstGeom prst="irregularSeal2">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3" name="Diagram 2"/>
          <p:cNvGraphicFramePr/>
          <p:nvPr/>
        </p:nvGraphicFramePr>
        <p:xfrm>
          <a:off x="-108520" y="188640"/>
          <a:ext cx="914400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496" y="116632"/>
          <a:ext cx="903649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onal Stripe 8"/>
          <p:cNvSpPr/>
          <p:nvPr/>
        </p:nvSpPr>
        <p:spPr>
          <a:xfrm>
            <a:off x="179512" y="188640"/>
            <a:ext cx="8748464" cy="6453336"/>
          </a:xfrm>
          <a:prstGeom prst="diagStripe">
            <a:avLst>
              <a:gd name="adj" fmla="val 79213"/>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63500" dist="50800" dir="54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Dodecagon 4"/>
          <p:cNvSpPr/>
          <p:nvPr/>
        </p:nvSpPr>
        <p:spPr>
          <a:xfrm>
            <a:off x="467544" y="116632"/>
            <a:ext cx="8208912" cy="2520280"/>
          </a:xfrm>
          <a:prstGeom prst="dodecagon">
            <a:avLst/>
          </a:prstGeom>
          <a:solidFill>
            <a:srgbClr val="CD53C7"/>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Dari rumus diatas, dapat dilihat bahwa bedanya hanya pada nomor indeksnya saja, kalau kita pakai HLOOKUP, maka digunakan nomor indeks baris (Row_index_num), tapi kalu pakai VLOOKUP digunakan </a:t>
            </a:r>
            <a:r>
              <a:rPr lang="nb-NO" dirty="0" smtClean="0"/>
              <a:t>nomor indeks kolom (Col_index_num). Nomor indeks adalah angka</a:t>
            </a:r>
            <a:r>
              <a:rPr lang="id-ID" dirty="0" smtClean="0"/>
              <a:t> untuk menyatakan posisi suatu kolom/baris dalam tabel yang dimulai dengan nomor 1 untuk kolom/baris pertama dalam range data tersebut. Untuk contoh buatlah tabel berikut :</a:t>
            </a:r>
            <a:endParaRPr lang="id-ID" dirty="0"/>
          </a:p>
        </p:txBody>
      </p:sp>
      <p:pic>
        <p:nvPicPr>
          <p:cNvPr id="6" name="Picture 2"/>
          <p:cNvPicPr>
            <a:picLocks noChangeAspect="1" noChangeArrowheads="1"/>
          </p:cNvPicPr>
          <p:nvPr/>
        </p:nvPicPr>
        <p:blipFill>
          <a:blip r:embed="rId3" cstate="print"/>
          <a:srcRect/>
          <a:stretch>
            <a:fillRect/>
          </a:stretch>
        </p:blipFill>
        <p:spPr bwMode="auto">
          <a:xfrm>
            <a:off x="1259632" y="2780928"/>
            <a:ext cx="6048671" cy="3312368"/>
          </a:xfrm>
          <a:prstGeom prst="rect">
            <a:avLst/>
          </a:prstGeom>
          <a:noFill/>
          <a:ln w="9525">
            <a:noFill/>
            <a:miter lim="800000"/>
            <a:headEnd/>
            <a:tailEnd/>
          </a:ln>
          <a:effectLst>
            <a:outerShdw blurRad="190500" dist="228600" dir="2700000" algn="ctr">
              <a:srgbClr val="000000">
                <a:alpha val="30000"/>
              </a:srgbClr>
            </a:outerShdw>
          </a:effectLst>
          <a:scene3d>
            <a:camera prst="perspectiveLeft"/>
            <a:lightRig rig="glow" dir="t">
              <a:rot lat="0" lon="0" rev="4800000"/>
            </a:lightRig>
          </a:scene3d>
          <a:sp3d prstMaterial="matte">
            <a:bevelT w="127000" h="63500"/>
          </a:sp3d>
        </p:spPr>
      </p:pic>
      <p:sp>
        <p:nvSpPr>
          <p:cNvPr id="7" name="Flowchart: Decision 6"/>
          <p:cNvSpPr/>
          <p:nvPr/>
        </p:nvSpPr>
        <p:spPr>
          <a:xfrm>
            <a:off x="2123728" y="6309320"/>
            <a:ext cx="5040560" cy="468632"/>
          </a:xfrm>
          <a:prstGeom prst="flowChartDecision">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TextBox 7"/>
          <p:cNvSpPr txBox="1"/>
          <p:nvPr/>
        </p:nvSpPr>
        <p:spPr>
          <a:xfrm>
            <a:off x="971600" y="6300028"/>
            <a:ext cx="7344816" cy="369332"/>
          </a:xfrm>
          <a:prstGeom prst="rect">
            <a:avLst/>
          </a:prstGeom>
          <a:noFill/>
        </p:spPr>
        <p:txBody>
          <a:bodyPr wrap="square" rtlCol="0">
            <a:spAutoFit/>
          </a:bodyPr>
          <a:lstStyle/>
          <a:p>
            <a:pPr>
              <a:buNone/>
            </a:pPr>
            <a:r>
              <a:rPr lang="id-ID" b="1" i="1" dirty="0" smtClean="0">
                <a:solidFill>
                  <a:schemeClr val="bg1"/>
                </a:solidFill>
                <a:latin typeface="Algerian" pitchFamily="82" charset="0"/>
              </a:rPr>
              <a:t>Gambar 3.18. Contoh Penulisan Fungsi HLOOKUP dan VLOOKUP</a:t>
            </a:r>
            <a:endParaRPr lang="id-ID" i="1" dirty="0" smtClean="0">
              <a:solidFill>
                <a:schemeClr val="bg1"/>
              </a:solidFill>
              <a:latin typeface="Algerian" pitchFamily="82" charset="0"/>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ppt_x"/>
                                          </p:val>
                                        </p:tav>
                                        <p:tav tm="100000">
                                          <p:val>
                                            <p:strVal val="#ppt_x"/>
                                          </p:val>
                                        </p:tav>
                                      </p:tavLst>
                                    </p:anim>
                                    <p:anim calcmode="lin" valueType="num">
                                      <p:cBhvr additive="base">
                                        <p:cTn id="4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ot;No&quot; Symbol 6"/>
          <p:cNvSpPr/>
          <p:nvPr/>
        </p:nvSpPr>
        <p:spPr>
          <a:xfrm>
            <a:off x="827584" y="4365104"/>
            <a:ext cx="2088232" cy="2088232"/>
          </a:xfrm>
          <a:prstGeom prst="noSmoking">
            <a:avLst/>
          </a:prstGeom>
          <a:solidFill>
            <a:srgbClr val="CD53C7"/>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Content Placeholder 2"/>
          <p:cNvSpPr>
            <a:spLocks noGrp="1"/>
          </p:cNvSpPr>
          <p:nvPr>
            <p:ph idx="1"/>
          </p:nvPr>
        </p:nvSpPr>
        <p:spPr>
          <a:xfrm>
            <a:off x="179512" y="0"/>
            <a:ext cx="8784976" cy="6669360"/>
          </a:xfrm>
        </p:spPr>
        <p:txBody>
          <a:bodyPr>
            <a:normAutofit/>
          </a:bodyPr>
          <a:lstStyle/>
          <a:p>
            <a:pPr>
              <a:buNone/>
            </a:pPr>
            <a:r>
              <a:rPr lang="id-ID" sz="2400" dirty="0" smtClean="0"/>
              <a:t>		</a:t>
            </a: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endParaRPr lang="id-ID" sz="2100" dirty="0" smtClean="0"/>
          </a:p>
          <a:p>
            <a:pPr>
              <a:buNone/>
            </a:pPr>
            <a:r>
              <a:rPr lang="id-ID" sz="2000" b="1" dirty="0" smtClean="0"/>
              <a:t>		</a:t>
            </a:r>
            <a:endParaRPr lang="id-ID" sz="2100" dirty="0"/>
          </a:p>
        </p:txBody>
      </p:sp>
      <p:graphicFrame>
        <p:nvGraphicFramePr>
          <p:cNvPr id="4" name="Diagram 3"/>
          <p:cNvGraphicFramePr/>
          <p:nvPr/>
        </p:nvGraphicFramePr>
        <p:xfrm>
          <a:off x="35496" y="-171400"/>
          <a:ext cx="9001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srcRect/>
          <a:stretch>
            <a:fillRect/>
          </a:stretch>
        </p:blipFill>
        <p:spPr bwMode="auto">
          <a:xfrm>
            <a:off x="3591099" y="4221088"/>
            <a:ext cx="5373389"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755576" y="4748951"/>
            <a:ext cx="2232248" cy="1200329"/>
          </a:xfrm>
          <a:prstGeom prst="rect">
            <a:avLst/>
          </a:prstGeom>
          <a:noFill/>
        </p:spPr>
        <p:txBody>
          <a:bodyPr wrap="square" rtlCol="0">
            <a:spAutoFit/>
          </a:bodyPr>
          <a:lstStyle/>
          <a:p>
            <a:pPr algn="ctr">
              <a:buNone/>
            </a:pPr>
            <a:r>
              <a:rPr lang="id-ID" b="1" dirty="0" smtClean="0">
                <a:solidFill>
                  <a:schemeClr val="bg1"/>
                </a:solidFill>
              </a:rPr>
              <a:t>Gambar 3.19. Kotak Dialog Vlookup pada Function Category</a:t>
            </a:r>
            <a:endParaRPr lang="id-ID"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0-#ppt_w/2"/>
                                          </p:val>
                                        </p:tav>
                                        <p:tav tm="100000">
                                          <p:val>
                                            <p:strVal val="#ppt_x"/>
                                          </p:val>
                                        </p:tav>
                                      </p:tavLst>
                                    </p:anim>
                                    <p:anim calcmode="lin" valueType="num">
                                      <p:cBhvr additive="base">
                                        <p:cTn id="17"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p:bldAsOne/>
      </p:bldGraphic>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gonal Stripe 6"/>
          <p:cNvSpPr/>
          <p:nvPr/>
        </p:nvSpPr>
        <p:spPr>
          <a:xfrm>
            <a:off x="179512" y="188640"/>
            <a:ext cx="8748464" cy="6453336"/>
          </a:xfrm>
          <a:prstGeom prst="diagStripe">
            <a:avLst>
              <a:gd name="adj" fmla="val 79213"/>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63500" dist="50800" dir="54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Content Placeholder 2"/>
          <p:cNvSpPr>
            <a:spLocks noGrp="1"/>
          </p:cNvSpPr>
          <p:nvPr>
            <p:ph idx="1"/>
          </p:nvPr>
        </p:nvSpPr>
        <p:spPr>
          <a:xfrm>
            <a:off x="179512" y="72008"/>
            <a:ext cx="8784976" cy="6669360"/>
          </a:xfrm>
        </p:spPr>
        <p:txBody>
          <a:bodyPr>
            <a:normAutofit/>
          </a:bodyPr>
          <a:lstStyle/>
          <a:p>
            <a:pPr algn="just">
              <a:buNone/>
            </a:pPr>
            <a:r>
              <a:rPr lang="id-ID" sz="2000" dirty="0" smtClean="0"/>
              <a:t>	</a:t>
            </a:r>
            <a:r>
              <a:rPr lang="id-ID" sz="1800" dirty="0" smtClean="0"/>
              <a:t>		</a:t>
            </a:r>
          </a:p>
          <a:p>
            <a:pPr algn="just">
              <a:buNone/>
            </a:pPr>
            <a:r>
              <a:rPr lang="id-ID" sz="1800" dirty="0" smtClean="0"/>
              <a:t>				</a:t>
            </a:r>
          </a:p>
          <a:p>
            <a:pPr>
              <a:buNone/>
            </a:pPr>
            <a:endParaRPr lang="id-ID" sz="1800" dirty="0" smtClean="0"/>
          </a:p>
          <a:p>
            <a:pPr>
              <a:buNone/>
            </a:pPr>
            <a:endParaRPr lang="id-ID" sz="1800" dirty="0" smtClean="0"/>
          </a:p>
          <a:p>
            <a:pPr>
              <a:buNone/>
            </a:pPr>
            <a:endParaRPr lang="id-ID" sz="1800" dirty="0" smtClean="0"/>
          </a:p>
          <a:p>
            <a:pPr>
              <a:buNone/>
            </a:pPr>
            <a:endParaRPr lang="id-ID" sz="1800" dirty="0" smtClean="0"/>
          </a:p>
          <a:p>
            <a:pPr>
              <a:buNone/>
            </a:pPr>
            <a:endParaRPr lang="id-ID" sz="1800" dirty="0" smtClean="0"/>
          </a:p>
          <a:p>
            <a:pPr>
              <a:buNone/>
            </a:pPr>
            <a:endParaRPr lang="id-ID" sz="1800" dirty="0" smtClean="0"/>
          </a:p>
          <a:p>
            <a:pPr>
              <a:buNone/>
            </a:pPr>
            <a:endParaRPr lang="id-ID" sz="1800" dirty="0" smtClean="0"/>
          </a:p>
          <a:p>
            <a:pPr>
              <a:buNone/>
            </a:pPr>
            <a:r>
              <a:rPr lang="id-ID" sz="1800" b="1" dirty="0" smtClean="0"/>
              <a:t>			</a:t>
            </a:r>
            <a:endParaRPr lang="id-ID" sz="1800" dirty="0"/>
          </a:p>
        </p:txBody>
      </p:sp>
      <p:graphicFrame>
        <p:nvGraphicFramePr>
          <p:cNvPr id="4" name="Diagram 3"/>
          <p:cNvGraphicFramePr/>
          <p:nvPr/>
        </p:nvGraphicFramePr>
        <p:xfrm>
          <a:off x="-1224136" y="-27384"/>
          <a:ext cx="103681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srcRect/>
          <a:stretch>
            <a:fillRect/>
          </a:stretch>
        </p:blipFill>
        <p:spPr bwMode="auto">
          <a:xfrm>
            <a:off x="1763688" y="4365104"/>
            <a:ext cx="5976664" cy="2016224"/>
          </a:xfrm>
          <a:prstGeom prst="rect">
            <a:avLst/>
          </a:prstGeom>
          <a:noFill/>
          <a:ln w="9525">
            <a:noFill/>
            <a:miter lim="800000"/>
            <a:headEnd/>
            <a:tailEnd/>
          </a:ln>
          <a:effectLst>
            <a:outerShdw blurRad="190500" dist="228600" dir="2700000" algn="ctr">
              <a:srgbClr val="000000">
                <a:alpha val="30000"/>
              </a:srgbClr>
            </a:outerShdw>
          </a:effectLst>
          <a:scene3d>
            <a:camera prst="perspectiveRight"/>
            <a:lightRig rig="glow" dir="t">
              <a:rot lat="0" lon="0" rev="4800000"/>
            </a:lightRig>
          </a:scene3d>
          <a:sp3d prstMaterial="matte">
            <a:bevelT w="127000" h="63500"/>
          </a:sp3d>
        </p:spPr>
      </p:pic>
      <p:sp>
        <p:nvSpPr>
          <p:cNvPr id="6" name="TextBox 5"/>
          <p:cNvSpPr txBox="1"/>
          <p:nvPr/>
        </p:nvSpPr>
        <p:spPr>
          <a:xfrm>
            <a:off x="1619672" y="6444044"/>
            <a:ext cx="6336704" cy="369332"/>
          </a:xfrm>
          <a:prstGeom prst="rect">
            <a:avLst/>
          </a:prstGeom>
          <a:noFill/>
        </p:spPr>
        <p:txBody>
          <a:bodyPr wrap="square" rtlCol="0">
            <a:spAutoFit/>
          </a:bodyPr>
          <a:lstStyle/>
          <a:p>
            <a:pPr>
              <a:buNone/>
            </a:pPr>
            <a:r>
              <a:rPr lang="sv-SE" b="1" dirty="0" smtClean="0">
                <a:solidFill>
                  <a:srgbClr val="FFFF00"/>
                </a:solidFill>
              </a:rPr>
              <a:t>Gambar 3.20. Hasil Tampilan Penggunaan Fungsi Vlookup</a:t>
            </a:r>
            <a:endParaRPr lang="id-ID" dirty="0">
              <a:solidFill>
                <a:srgbClr val="FFFF0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p:bldAsOne/>
      </p:bldGraphic>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ad Arrow Callout 8"/>
          <p:cNvSpPr/>
          <p:nvPr/>
        </p:nvSpPr>
        <p:spPr>
          <a:xfrm rot="20522685">
            <a:off x="467544" y="1340768"/>
            <a:ext cx="8064896" cy="5184576"/>
          </a:xfrm>
          <a:prstGeom prst="quadArrowCallou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gular Pentagon 5"/>
          <p:cNvSpPr/>
          <p:nvPr/>
        </p:nvSpPr>
        <p:spPr>
          <a:xfrm>
            <a:off x="971600" y="1916832"/>
            <a:ext cx="6984776" cy="3528392"/>
          </a:xfrm>
          <a:prstGeom prst="pentagon">
            <a:avLst/>
          </a:prstGeom>
          <a:blipFill>
            <a:blip r:embed="rId3" cstate="print"/>
            <a:tile tx="0" ty="0" sx="100000" sy="100000" flip="none" algn="tl"/>
          </a:blipFill>
          <a:ln>
            <a:solidFill>
              <a:srgbClr val="CD53C7"/>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b="1" i="1" dirty="0" smtClean="0">
                <a:solidFill>
                  <a:schemeClr val="tx1"/>
                </a:solidFill>
              </a:rPr>
              <a:t>Mengatur tampilan merupakan hal penting dilakukan, karena dengan tampilan yang lebih baik, maka apa yang kita olah akan lebih mudah dibaca dan dimengerti. Ada empat hal yang perlu kita atur tampilannya, yaitu ;</a:t>
            </a:r>
          </a:p>
        </p:txBody>
      </p:sp>
      <p:sp>
        <p:nvSpPr>
          <p:cNvPr id="7" name="Curved Down Ribbon 6"/>
          <p:cNvSpPr/>
          <p:nvPr/>
        </p:nvSpPr>
        <p:spPr>
          <a:xfrm>
            <a:off x="107504" y="692696"/>
            <a:ext cx="6264696" cy="758952"/>
          </a:xfrm>
          <a:prstGeom prst="ellipseRibbon">
            <a:avLst>
              <a:gd name="adj1" fmla="val 25000"/>
              <a:gd name="adj2" fmla="val 70578"/>
              <a:gd name="adj3" fmla="val 12500"/>
            </a:avLst>
          </a:prstGeom>
          <a:blipFill>
            <a:blip r:embed="rId3" cstate="print"/>
            <a:tile tx="0" ty="0" sx="100000" sy="100000" flip="none" algn="tl"/>
          </a:blipFill>
          <a:ln>
            <a:solidFill>
              <a:srgbClr val="CD53C7"/>
            </a:solidFill>
          </a:ln>
          <a:effectLst>
            <a:reflection blurRad="6350" stA="50000" endA="300" endPos="5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t>3.7. Mengatur Tampilan</a:t>
            </a:r>
            <a:endParaRPr lang="id-ID" sz="2000" b="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51520" y="188640"/>
            <a:ext cx="4536504" cy="720080"/>
          </a:xfrm>
          <a:prstGeom prst="snip2DiagRect">
            <a:avLst>
              <a:gd name="adj1" fmla="val 0"/>
              <a:gd name="adj2" fmla="val 50000"/>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n-NO" b="1" dirty="0" smtClean="0"/>
              <a:t>3.7.1 Mengatur Tampilan Data Angka</a:t>
            </a:r>
          </a:p>
        </p:txBody>
      </p:sp>
      <p:sp>
        <p:nvSpPr>
          <p:cNvPr id="5" name="Striped Right Arrow 4"/>
          <p:cNvSpPr/>
          <p:nvPr/>
        </p:nvSpPr>
        <p:spPr>
          <a:xfrm>
            <a:off x="467544" y="980728"/>
            <a:ext cx="2706600" cy="720080"/>
          </a:xfrm>
          <a:prstGeom prst="stripedRight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971600" y="1124744"/>
            <a:ext cx="6552728" cy="369332"/>
          </a:xfrm>
          <a:prstGeom prst="rect">
            <a:avLst/>
          </a:prstGeom>
          <a:noFill/>
        </p:spPr>
        <p:txBody>
          <a:bodyPr wrap="square" rtlCol="0">
            <a:spAutoFit/>
          </a:bodyPr>
          <a:lstStyle/>
          <a:p>
            <a:r>
              <a:rPr lang="id-ID" b="1" dirty="0" smtClean="0">
                <a:solidFill>
                  <a:srgbClr val="00B0F0"/>
                </a:solidFill>
              </a:rPr>
              <a:t>Ada dua cara untuk mengatur format tampilan data angka ;</a:t>
            </a:r>
            <a:endParaRPr lang="id-ID" b="1" dirty="0">
              <a:solidFill>
                <a:srgbClr val="00B0F0"/>
              </a:solidFill>
            </a:endParaRPr>
          </a:p>
        </p:txBody>
      </p:sp>
      <p:graphicFrame>
        <p:nvGraphicFramePr>
          <p:cNvPr id="8" name="Diagram 7"/>
          <p:cNvGraphicFramePr/>
          <p:nvPr/>
        </p:nvGraphicFramePr>
        <p:xfrm>
          <a:off x="899592" y="1772816"/>
          <a:ext cx="7488832"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cstate="print"/>
          <a:srcRect/>
          <a:stretch>
            <a:fillRect/>
          </a:stretch>
        </p:blipFill>
        <p:spPr bwMode="auto">
          <a:xfrm>
            <a:off x="827584" y="3645024"/>
            <a:ext cx="7632848" cy="252028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Flowchart: Terminator 9"/>
          <p:cNvSpPr/>
          <p:nvPr/>
        </p:nvSpPr>
        <p:spPr>
          <a:xfrm>
            <a:off x="144016" y="6309320"/>
            <a:ext cx="8892480" cy="504056"/>
          </a:xfrm>
          <a:prstGeom prst="flowChartTerminator">
            <a:avLst/>
          </a:prstGeom>
          <a:blipFill>
            <a:blip r:embed="rId9" cstate="print"/>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id-ID" b="1" dirty="0" smtClean="0"/>
          </a:p>
          <a:p>
            <a:pPr algn="just">
              <a:buNone/>
            </a:pPr>
            <a:r>
              <a:rPr lang="id-ID" b="1" dirty="0" smtClean="0"/>
              <a:t>Gambar 3.21. Pengaturan Format Tampilan Data Angka Secara Manual</a:t>
            </a:r>
            <a:endParaRPr lang="id-ID" dirty="0" smtClean="0"/>
          </a:p>
          <a:p>
            <a:pPr algn="just">
              <a:buNone/>
            </a:pP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1+#ppt_w/2"/>
                                          </p:val>
                                        </p:tav>
                                        <p:tav tm="100000">
                                          <p:val>
                                            <p:strVal val="#ppt_x"/>
                                          </p:val>
                                        </p:tav>
                                      </p:tavLst>
                                    </p:anim>
                                    <p:anim calcmode="lin" valueType="num">
                                      <p:cBhvr additive="base">
                                        <p:cTn id="2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amond(in)">
                                      <p:cBhvr>
                                        <p:cTn id="36" dur="2000"/>
                                        <p:tgtEl>
                                          <p:spTgt spid="10"/>
                                        </p:tgtEl>
                                      </p:cBhvr>
                                    </p:animEffect>
                                  </p:childTnLst>
                                </p:cTn>
                              </p:par>
                              <p:par>
                                <p:cTn id="37" presetID="8"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amond(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Graphic spid="8" grpId="0">
        <p:bldAsOne/>
      </p:bldGraphic>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n 6"/>
          <p:cNvSpPr/>
          <p:nvPr/>
        </p:nvSpPr>
        <p:spPr>
          <a:xfrm>
            <a:off x="179512" y="404664"/>
            <a:ext cx="8712968" cy="6120680"/>
          </a:xfrm>
          <a:prstGeom prst="sun">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nvGraphicFramePr>
        <p:xfrm>
          <a:off x="0" y="188640"/>
          <a:ext cx="9144000" cy="727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noChangeArrowheads="1"/>
          </p:cNvPicPr>
          <p:nvPr/>
        </p:nvPicPr>
        <p:blipFill>
          <a:blip r:embed="rId8" cstate="print"/>
          <a:srcRect/>
          <a:stretch>
            <a:fillRect/>
          </a:stretch>
        </p:blipFill>
        <p:spPr bwMode="auto">
          <a:xfrm>
            <a:off x="539552" y="2564904"/>
            <a:ext cx="6336704" cy="2880320"/>
          </a:xfrm>
          <a:prstGeom prst="rect">
            <a:avLst/>
          </a:prstGeom>
          <a:noFill/>
          <a:ln w="9525">
            <a:noFill/>
            <a:miter lim="800000"/>
            <a:headEnd/>
            <a:tailEnd/>
          </a:ln>
        </p:spPr>
      </p:pic>
      <p:sp>
        <p:nvSpPr>
          <p:cNvPr id="5" name="TextBox 4"/>
          <p:cNvSpPr txBox="1"/>
          <p:nvPr/>
        </p:nvSpPr>
        <p:spPr>
          <a:xfrm>
            <a:off x="7308304" y="3431902"/>
            <a:ext cx="1547664" cy="1077218"/>
          </a:xfrm>
          <a:prstGeom prst="rect">
            <a:avLst/>
          </a:prstGeom>
          <a:noFill/>
        </p:spPr>
        <p:txBody>
          <a:bodyPr wrap="square" rtlCol="0">
            <a:spAutoFit/>
          </a:bodyPr>
          <a:lstStyle/>
          <a:p>
            <a:pPr algn="ctr"/>
            <a:r>
              <a:rPr lang="id-ID" sz="1600" b="1" dirty="0" smtClean="0">
                <a:solidFill>
                  <a:srgbClr val="00B0F0"/>
                </a:solidFill>
              </a:rPr>
              <a:t>Gambar 3.22. Pengaturan Menggunakan Format Cell</a:t>
            </a:r>
            <a:endParaRPr lang="id-ID" sz="1600" b="1" dirty="0">
              <a:solidFill>
                <a:srgbClr val="00B0F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2-Point Star 9"/>
          <p:cNvSpPr/>
          <p:nvPr/>
        </p:nvSpPr>
        <p:spPr>
          <a:xfrm>
            <a:off x="971600" y="0"/>
            <a:ext cx="7416824" cy="6858000"/>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 Diagonal Corner Rectangle 4"/>
          <p:cNvSpPr/>
          <p:nvPr/>
        </p:nvSpPr>
        <p:spPr>
          <a:xfrm>
            <a:off x="323528" y="188640"/>
            <a:ext cx="4608512" cy="648072"/>
          </a:xfrm>
          <a:prstGeom prst="round2DiagRect">
            <a:avLst>
              <a:gd name="adj1" fmla="val 50000"/>
              <a:gd name="adj2" fmla="val 0"/>
            </a:avLst>
          </a:prstGeom>
          <a:solidFill>
            <a:srgbClr val="7030A0"/>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d-ID" b="1" dirty="0" smtClean="0"/>
              <a:t> 3.7.2 Mengatur Tampilan Data Tanggal</a:t>
            </a:r>
          </a:p>
        </p:txBody>
      </p:sp>
      <p:graphicFrame>
        <p:nvGraphicFramePr>
          <p:cNvPr id="8" name="Diagram 7"/>
          <p:cNvGraphicFramePr/>
          <p:nvPr/>
        </p:nvGraphicFramePr>
        <p:xfrm>
          <a:off x="251520" y="2060848"/>
          <a:ext cx="86764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3528" y="908720"/>
            <a:ext cx="8532440" cy="1200329"/>
          </a:xfrm>
          <a:prstGeom prst="rect">
            <a:avLst/>
          </a:prstGeom>
          <a:noFill/>
        </p:spPr>
        <p:txBody>
          <a:bodyPr wrap="square" rtlCol="0">
            <a:spAutoFit/>
          </a:bodyPr>
          <a:lstStyle/>
          <a:p>
            <a:pPr algn="just">
              <a:buNone/>
            </a:pPr>
            <a:r>
              <a:rPr lang="id-ID" b="1" dirty="0" smtClean="0">
                <a:solidFill>
                  <a:srgbClr val="FFFF00"/>
                </a:solidFill>
              </a:rPr>
              <a:t>Untuk memasukan data tanggal ini disesuaikan dengan format tanggal yang berlaku pada windows, standarnya mm/dd/yy(bulan/tanggal/tahun). Misalnya ingin mengetikkan tanggal 13 Januari 2001, maka cukup diketikkan 01/13/01. Untuk jelasnya ikuti langkah berikut ;</a:t>
            </a: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Graphic spid="8" grpId="0">
        <p:bldAsOne/>
      </p:bldGraphic>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gonal Stripe 9"/>
          <p:cNvSpPr/>
          <p:nvPr/>
        </p:nvSpPr>
        <p:spPr>
          <a:xfrm rot="15572526">
            <a:off x="1049339" y="-675456"/>
            <a:ext cx="7128790" cy="7848872"/>
          </a:xfrm>
          <a:prstGeom prst="diagStripe">
            <a:avLst>
              <a:gd name="adj" fmla="val 77464"/>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aphicFrame>
        <p:nvGraphicFramePr>
          <p:cNvPr id="5" name="Diagram 4"/>
          <p:cNvGraphicFramePr/>
          <p:nvPr/>
        </p:nvGraphicFramePr>
        <p:xfrm>
          <a:off x="251520" y="116632"/>
          <a:ext cx="874846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251520" y="5949280"/>
          <a:ext cx="8748464" cy="792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p:cNvPicPr>
            <a:picLocks noChangeAspect="1" noChangeArrowheads="1"/>
          </p:cNvPicPr>
          <p:nvPr/>
        </p:nvPicPr>
        <p:blipFill>
          <a:blip r:embed="rId13" cstate="print"/>
          <a:srcRect/>
          <a:stretch>
            <a:fillRect/>
          </a:stretch>
        </p:blipFill>
        <p:spPr bwMode="auto">
          <a:xfrm>
            <a:off x="899592" y="1484784"/>
            <a:ext cx="7128792" cy="3816424"/>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1475656" y="980728"/>
            <a:ext cx="5832648" cy="369332"/>
          </a:xfrm>
          <a:prstGeom prst="rect">
            <a:avLst/>
          </a:prstGeom>
          <a:noFill/>
        </p:spPr>
        <p:txBody>
          <a:bodyPr wrap="square" rtlCol="0">
            <a:spAutoFit/>
          </a:bodyPr>
          <a:lstStyle/>
          <a:p>
            <a:r>
              <a:rPr lang="id-ID" b="1" i="1" dirty="0" smtClean="0"/>
              <a:t>Gambar 3.23. Pengaturan Menggunakan Format Cell</a:t>
            </a:r>
            <a:endParaRPr lang="id-ID" i="1" dirty="0"/>
          </a:p>
        </p:txBody>
      </p:sp>
      <p:sp>
        <p:nvSpPr>
          <p:cNvPr id="9" name="TextBox 8"/>
          <p:cNvSpPr txBox="1"/>
          <p:nvPr/>
        </p:nvSpPr>
        <p:spPr>
          <a:xfrm>
            <a:off x="611560" y="5435932"/>
            <a:ext cx="6264696" cy="369332"/>
          </a:xfrm>
          <a:prstGeom prst="rect">
            <a:avLst/>
          </a:prstGeom>
          <a:noFill/>
        </p:spPr>
        <p:txBody>
          <a:bodyPr wrap="square" rtlCol="0">
            <a:spAutoFit/>
          </a:bodyPr>
          <a:lstStyle/>
          <a:p>
            <a:r>
              <a:rPr lang="fi-FI" b="1" i="1" dirty="0" smtClean="0"/>
              <a:t>Pada kotak sample kita dapat melihat hasil tampilannya.</a:t>
            </a:r>
            <a:endParaRPr lang="id-ID" b="1" i="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par>
                                <p:cTn id="32" presetID="8"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amond(in)">
                                      <p:cBhvr>
                                        <p:cTn id="34" dur="2000"/>
                                        <p:tgtEl>
                                          <p:spTgt spid="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2000" fill="hold"/>
                                        <p:tgtEl>
                                          <p:spTgt spid="4"/>
                                        </p:tgtEl>
                                        <p:attrNameLst>
                                          <p:attrName>ppt_x</p:attrName>
                                        </p:attrNameLst>
                                      </p:cBhvr>
                                      <p:tavLst>
                                        <p:tav tm="0">
                                          <p:val>
                                            <p:strVal val="#ppt_x"/>
                                          </p:val>
                                        </p:tav>
                                        <p:tav tm="100000">
                                          <p:val>
                                            <p:strVal val="#ppt_x"/>
                                          </p:val>
                                        </p:tav>
                                      </p:tavLst>
                                    </p:anim>
                                    <p:anim calcmode="lin" valueType="num">
                                      <p:cBhvr additive="base">
                                        <p:cTn id="4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5" grpId="0">
        <p:bldAsOne/>
      </p:bldGraphic>
      <p:bldGraphic spid="4" grpId="0">
        <p:bldAsOne/>
      </p:bldGraphic>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11560" y="4581128"/>
            <a:ext cx="2952328" cy="172819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nn-NO" b="1" dirty="0" smtClean="0">
                <a:latin typeface="Century" pitchFamily="18" charset="0"/>
              </a:rPr>
              <a:t>Gambar 3.2. Elemen Jendela Microsoft Excel</a:t>
            </a:r>
            <a:endParaRPr lang="id-ID" dirty="0" smtClean="0">
              <a:latin typeface="Century" pitchFamily="18" charset="0"/>
            </a:endParaRPr>
          </a:p>
          <a:p>
            <a:pPr algn="ctr"/>
            <a:endParaRPr lang="id-ID" dirty="0"/>
          </a:p>
        </p:txBody>
      </p:sp>
      <p:sp>
        <p:nvSpPr>
          <p:cNvPr id="5" name="Bevel 4"/>
          <p:cNvSpPr/>
          <p:nvPr/>
        </p:nvSpPr>
        <p:spPr>
          <a:xfrm>
            <a:off x="611560" y="332656"/>
            <a:ext cx="7704856" cy="936104"/>
          </a:xfrm>
          <a:prstGeom prst="bevel">
            <a:avLst/>
          </a:prstGeom>
          <a:ln/>
          <a:effectLst>
            <a:outerShdw blurRad="95000" rotWithShape="0">
              <a:srgbClr val="000000">
                <a:alpha val="50000"/>
              </a:srgbClr>
            </a:outerShdw>
            <a:reflection blurRad="6350" stA="52000" endA="300" endPos="35000" dir="5400000" sy="-100000" algn="bl" rotWithShape="0"/>
            <a:softEdge rad="12700"/>
          </a:effectLst>
          <a:scene3d>
            <a:camera prst="perspectiveAbove"/>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2400" b="1" dirty="0" smtClean="0">
                <a:solidFill>
                  <a:srgbClr val="FFFF00"/>
                </a:solidFill>
                <a:latin typeface="Century" pitchFamily="18" charset="0"/>
              </a:rPr>
              <a:t>3.3. Mengenal Elemen Jendela Excel 2000</a:t>
            </a:r>
            <a:endParaRPr lang="id-ID" sz="2400" dirty="0"/>
          </a:p>
        </p:txBody>
      </p:sp>
      <p:pic>
        <p:nvPicPr>
          <p:cNvPr id="2051" name="Picture 3"/>
          <p:cNvPicPr>
            <a:picLocks noGrp="1" noChangeAspect="1" noChangeArrowheads="1"/>
          </p:cNvPicPr>
          <p:nvPr>
            <p:ph sz="half" idx="1"/>
          </p:nvPr>
        </p:nvPicPr>
        <p:blipFill>
          <a:blip r:embed="rId4" cstate="print"/>
          <a:stretch>
            <a:fillRect/>
          </a:stretch>
        </p:blipFill>
        <p:spPr bwMode="auto">
          <a:xfrm>
            <a:off x="3760420" y="1628800"/>
            <a:ext cx="4700012" cy="4680520"/>
          </a:xfrm>
          <a:prstGeom prst="rect">
            <a:avLst/>
          </a:prstGeom>
          <a:ln>
            <a:solidFill>
              <a:srgbClr val="FFFF00"/>
            </a:solidFill>
          </a:ln>
          <a:effectLst>
            <a:softEdge rad="127000"/>
          </a:effectLst>
        </p:spPr>
      </p:pic>
      <p:sp>
        <p:nvSpPr>
          <p:cNvPr id="18" name="Round Diagonal Corner Rectangle 17"/>
          <p:cNvSpPr/>
          <p:nvPr/>
        </p:nvSpPr>
        <p:spPr>
          <a:xfrm>
            <a:off x="683568" y="2132856"/>
            <a:ext cx="2880320" cy="2088232"/>
          </a:xfrm>
          <a:prstGeom prst="round2Diag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rtlCol="0" anchor="ctr"/>
          <a:lstStyle/>
          <a:p>
            <a:endParaRPr lang="id-ID" dirty="0" smtClean="0"/>
          </a:p>
          <a:p>
            <a:pPr algn="just"/>
            <a:r>
              <a:rPr lang="id-ID" dirty="0" smtClean="0">
                <a:latin typeface="Century" pitchFamily="18" charset="0"/>
              </a:rPr>
              <a:t>Setelah Excel 2000 diaktifkan, maka akan tampil lembar kerja yang masih </a:t>
            </a:r>
            <a:r>
              <a:rPr lang="nn-NO" dirty="0" smtClean="0">
                <a:latin typeface="Century" pitchFamily="18" charset="0"/>
              </a:rPr>
              <a:t>kosong dengan</a:t>
            </a:r>
            <a:r>
              <a:rPr lang="id-ID" dirty="0" smtClean="0">
                <a:latin typeface="Century" pitchFamily="18" charset="0"/>
              </a:rPr>
              <a:t> </a:t>
            </a:r>
            <a:r>
              <a:rPr lang="nn-NO" dirty="0" smtClean="0">
                <a:latin typeface="Century" pitchFamily="18" charset="0"/>
              </a:rPr>
              <a:t>nama Book1, seperti berikut ;</a:t>
            </a:r>
            <a:endParaRPr lang="id-ID" dirty="0" smtClean="0">
              <a:latin typeface="Century" pitchFamily="18" charset="0"/>
            </a:endParaRPr>
          </a:p>
          <a:p>
            <a:pPr algn="ctr"/>
            <a:endParaRPr lang="id-ID" dirty="0"/>
          </a:p>
        </p:txBody>
      </p:sp>
      <p:sp>
        <p:nvSpPr>
          <p:cNvPr id="22" name="Curved Right Arrow 21"/>
          <p:cNvSpPr/>
          <p:nvPr/>
        </p:nvSpPr>
        <p:spPr>
          <a:xfrm>
            <a:off x="35496" y="3284984"/>
            <a:ext cx="611560" cy="1944216"/>
          </a:xfrm>
          <a:prstGeom prst="curvedRightArrow">
            <a:avLst>
              <a:gd name="adj1" fmla="val 25000"/>
              <a:gd name="adj2" fmla="val 35263"/>
              <a:gd name="adj3" fmla="val 1274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solidFill>
                <a:schemeClr val="tx1"/>
              </a:solidFill>
            </a:endParaRPr>
          </a:p>
        </p:txBody>
      </p:sp>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plus(in)">
                                      <p:cBhvr>
                                        <p:cTn id="2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18"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2-Point Star 8"/>
          <p:cNvSpPr/>
          <p:nvPr/>
        </p:nvSpPr>
        <p:spPr>
          <a:xfrm>
            <a:off x="827584" y="44624"/>
            <a:ext cx="7416824" cy="6813376"/>
          </a:xfrm>
          <a:prstGeom prst="star32">
            <a:avLst/>
          </a:prstGeom>
          <a:gradFill>
            <a:gsLst>
              <a:gs pos="0">
                <a:srgbClr val="000000"/>
              </a:gs>
              <a:gs pos="39999">
                <a:srgbClr val="0A128C"/>
              </a:gs>
              <a:gs pos="70000">
                <a:srgbClr val="181CC7"/>
              </a:gs>
              <a:gs pos="88000">
                <a:srgbClr val="7005D4"/>
              </a:gs>
              <a:gs pos="100000">
                <a:srgbClr val="8C3D91"/>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 Diagonal Corner Rectangle 5"/>
          <p:cNvSpPr/>
          <p:nvPr/>
        </p:nvSpPr>
        <p:spPr>
          <a:xfrm>
            <a:off x="323528" y="116632"/>
            <a:ext cx="4608512" cy="648072"/>
          </a:xfrm>
          <a:prstGeom prst="round2DiagRect">
            <a:avLst>
              <a:gd name="adj1" fmla="val 50000"/>
              <a:gd name="adj2" fmla="val 0"/>
            </a:avLst>
          </a:prstGeom>
          <a:solidFill>
            <a:srgbClr val="00B050"/>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d-ID" b="1" dirty="0" smtClean="0"/>
              <a:t> 3.7.3 Mengatur Tampilan Data Waktu</a:t>
            </a:r>
          </a:p>
        </p:txBody>
      </p:sp>
      <p:graphicFrame>
        <p:nvGraphicFramePr>
          <p:cNvPr id="7" name="Diagram 6"/>
          <p:cNvGraphicFramePr/>
          <p:nvPr/>
        </p:nvGraphicFramePr>
        <p:xfrm>
          <a:off x="251520" y="2204864"/>
          <a:ext cx="86764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3528" y="804481"/>
            <a:ext cx="8532440" cy="1400383"/>
          </a:xfrm>
          <a:prstGeom prst="rect">
            <a:avLst/>
          </a:prstGeom>
          <a:noFill/>
        </p:spPr>
        <p:txBody>
          <a:bodyPr wrap="square" rtlCol="0">
            <a:spAutoFit/>
          </a:bodyPr>
          <a:lstStyle/>
          <a:p>
            <a:pPr algn="just">
              <a:buNone/>
            </a:pPr>
            <a:r>
              <a:rPr lang="id-ID" sz="1700" b="1" dirty="0" smtClean="0"/>
              <a:t>Sama halnya dengan memasukan data tanggal, memasukan data waktu juga harus disesuaikan dengan format waktu pada windows. Untuk melihat format waktu di windows, dapat dilihat pada bagian kanan bawah dari windows. Defaultnya adalah hh:mm:ss (jam:menit:detik), misalkan kita ingin memasukkan jam 12 tepat, maka ketikkan 12:00. Untuk lebih jelas, ikuti langkah-langkah berikut ini :</a:t>
            </a:r>
            <a:endParaRPr lang="id-ID" sz="1700" b="1" dirty="0" smtClean="0">
              <a:solidFill>
                <a:srgbClr val="FFFF0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Graphic spid="7" grpId="0">
        <p:bldAsOne/>
      </p:bldGraphic>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51520" y="116632"/>
          <a:ext cx="8748464"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251520" y="5373216"/>
          <a:ext cx="8712968" cy="13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p:cNvPicPr>
            <a:picLocks noChangeAspect="1" noChangeArrowheads="1"/>
          </p:cNvPicPr>
          <p:nvPr/>
        </p:nvPicPr>
        <p:blipFill>
          <a:blip r:embed="rId13" cstate="print"/>
          <a:srcRect/>
          <a:stretch>
            <a:fillRect/>
          </a:stretch>
        </p:blipFill>
        <p:spPr bwMode="auto">
          <a:xfrm>
            <a:off x="971600" y="1484784"/>
            <a:ext cx="7128791" cy="352979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2051720" y="1124744"/>
            <a:ext cx="5328592" cy="369332"/>
          </a:xfrm>
          <a:prstGeom prst="rect">
            <a:avLst/>
          </a:prstGeom>
          <a:noFill/>
        </p:spPr>
        <p:txBody>
          <a:bodyPr wrap="square" rtlCol="0">
            <a:spAutoFit/>
          </a:bodyPr>
          <a:lstStyle/>
          <a:p>
            <a:r>
              <a:rPr lang="id-ID" b="1" i="1" dirty="0" smtClean="0">
                <a:solidFill>
                  <a:srgbClr val="FFFF00"/>
                </a:solidFill>
              </a:rPr>
              <a:t>Gambar 3.24. Pengaturan Tampilan Data Waktu</a:t>
            </a:r>
            <a:endParaRPr lang="id-ID" i="1" dirty="0">
              <a:solidFill>
                <a:srgbClr val="FFFF00"/>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ppt_x"/>
                                          </p:val>
                                        </p:tav>
                                        <p:tav tm="100000">
                                          <p:val>
                                            <p:strVal val="#ppt_x"/>
                                          </p:val>
                                        </p:tav>
                                      </p:tavLst>
                                    </p:anim>
                                    <p:anim calcmode="lin" valueType="num">
                                      <p:cBhvr additive="base">
                                        <p:cTn id="2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539552" y="0"/>
            <a:ext cx="8208912" cy="6453336"/>
          </a:xfrm>
          <a:prstGeom prst="cloud">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nip Diagonal Corner Rectangle 4"/>
          <p:cNvSpPr/>
          <p:nvPr/>
        </p:nvSpPr>
        <p:spPr>
          <a:xfrm>
            <a:off x="179512" y="404664"/>
            <a:ext cx="5688632" cy="576064"/>
          </a:xfrm>
          <a:prstGeom prst="snip2DiagRect">
            <a:avLst>
              <a:gd name="adj1" fmla="val 27063"/>
              <a:gd name="adj2" fmla="val 50000"/>
            </a:avLst>
          </a:prstGeom>
          <a:solidFill>
            <a:srgbClr val="0070C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3.7.4 Mengatur Tampilan Data Huruf/Teks</a:t>
            </a:r>
            <a:endParaRPr lang="id-ID" dirty="0"/>
          </a:p>
        </p:txBody>
      </p:sp>
      <p:sp>
        <p:nvSpPr>
          <p:cNvPr id="6" name="TextBox 5"/>
          <p:cNvSpPr txBox="1"/>
          <p:nvPr/>
        </p:nvSpPr>
        <p:spPr>
          <a:xfrm>
            <a:off x="395536" y="1436583"/>
            <a:ext cx="8352928" cy="1200329"/>
          </a:xfrm>
          <a:prstGeom prst="rect">
            <a:avLst/>
          </a:prstGeom>
          <a:noFill/>
        </p:spPr>
        <p:txBody>
          <a:bodyPr wrap="square" rtlCol="0">
            <a:spAutoFit/>
          </a:bodyPr>
          <a:lstStyle/>
          <a:p>
            <a:pPr algn="just"/>
            <a:r>
              <a:rPr lang="id-ID" b="1" i="1" dirty="0" smtClean="0">
                <a:solidFill>
                  <a:schemeClr val="bg1"/>
                </a:solidFill>
              </a:rPr>
              <a:t>Seperti Word 2000, di Excel 2000 kita juga bisa mengatur tampilan huruf, apakah cetak tebal, miring, garis bawah, berwarna merah dengan font Arial, Times New Roman dan lain sebagainya. Untuk lebih jelasnya, ikuti langkah-langkah berikut ini :</a:t>
            </a:r>
            <a:endParaRPr lang="id-ID" b="1" i="1" dirty="0">
              <a:solidFill>
                <a:schemeClr val="bg1"/>
              </a:solidFill>
            </a:endParaRPr>
          </a:p>
        </p:txBody>
      </p:sp>
      <p:sp>
        <p:nvSpPr>
          <p:cNvPr id="8" name="Down Arrow 7"/>
          <p:cNvSpPr/>
          <p:nvPr/>
        </p:nvSpPr>
        <p:spPr>
          <a:xfrm>
            <a:off x="4427984" y="6093296"/>
            <a:ext cx="288032" cy="360040"/>
          </a:xfrm>
          <a:prstGeom prst="downArrow">
            <a:avLst/>
          </a:prstGeom>
          <a:solidFill>
            <a:schemeClr val="accent6">
              <a:lumMod val="75000"/>
            </a:schemeClr>
          </a:solidFill>
          <a:ln>
            <a:noFill/>
          </a:ln>
          <a:effectLst>
            <a:outerShdw blurRad="190500" dist="228600" dir="2700000" algn="ctr">
              <a:srgbClr val="000000">
                <a:alpha val="30000"/>
              </a:srgbClr>
            </a:outerShdw>
          </a:effectLst>
          <a:scene3d>
            <a:camera prst="perspectiveLef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Diagram group"/>
          <p:cNvGrpSpPr/>
          <p:nvPr/>
        </p:nvGrpSpPr>
        <p:grpSpPr>
          <a:xfrm>
            <a:off x="42419" y="2852936"/>
            <a:ext cx="9138093" cy="642797"/>
            <a:chOff x="2953" y="394999"/>
            <a:chExt cx="9138093" cy="642797"/>
          </a:xfrm>
          <a:scene3d>
            <a:camera prst="orthographicFront" zoom="91000">
              <a:rot lat="0" lon="0" rev="0"/>
            </a:camera>
            <a:lightRig rig="balanced" dir="t">
              <a:rot lat="0" lon="0" rev="8700000"/>
            </a:lightRig>
          </a:scene3d>
        </p:grpSpPr>
        <p:grpSp>
          <p:nvGrpSpPr>
            <p:cNvPr id="9" name="Group 8"/>
            <p:cNvGrpSpPr/>
            <p:nvPr/>
          </p:nvGrpSpPr>
          <p:grpSpPr>
            <a:xfrm>
              <a:off x="2953" y="394999"/>
              <a:ext cx="9138093" cy="642797"/>
              <a:chOff x="2953" y="394999"/>
              <a:chExt cx="9138093" cy="642797"/>
            </a:xfrm>
            <a:scene3d>
              <a:camera prst="orthographicFront" zoom="91000">
                <a:rot lat="0" lon="0" rev="0"/>
              </a:camera>
              <a:lightRig rig="balanced" dir="t">
                <a:rot lat="0" lon="0" rev="8700000"/>
              </a:lightRig>
            </a:scene3d>
          </p:grpSpPr>
          <p:sp>
            <p:nvSpPr>
              <p:cNvPr id="11" name="Rounded Rectangle 10"/>
              <p:cNvSpPr/>
              <p:nvPr/>
            </p:nvSpPr>
            <p:spPr>
              <a:xfrm>
                <a:off x="2953" y="394999"/>
                <a:ext cx="9138093" cy="642797"/>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2">
                  <a:hueOff val="0"/>
                  <a:satOff val="0"/>
                  <a:lumOff val="0"/>
                  <a:alphaOff val="0"/>
                </a:schemeClr>
              </a:fillRef>
              <a:effectRef idx="1">
                <a:scrgbClr r="0" g="0" b="0"/>
              </a:effectRef>
              <a:fontRef idx="minor">
                <a:schemeClr val="dk1"/>
              </a:fontRef>
            </p:style>
          </p:sp>
          <p:sp>
            <p:nvSpPr>
              <p:cNvPr id="12" name="Rounded Rectangle 4"/>
              <p:cNvSpPr/>
              <p:nvPr/>
            </p:nvSpPr>
            <p:spPr>
              <a:xfrm>
                <a:off x="21780" y="413826"/>
                <a:ext cx="9100439" cy="60514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	Sorotlah terlebih dahulu sel/range yang akan diubah tampilannya.</a:t>
                </a:r>
                <a:endParaRPr lang="id-ID" sz="1800" kern="1200" dirty="0"/>
              </a:p>
            </p:txBody>
          </p:sp>
        </p:grpSp>
      </p:grpSp>
      <p:grpSp>
        <p:nvGrpSpPr>
          <p:cNvPr id="13" name="Diagram group"/>
          <p:cNvGrpSpPr/>
          <p:nvPr/>
        </p:nvGrpSpPr>
        <p:grpSpPr>
          <a:xfrm>
            <a:off x="-567999" y="4023010"/>
            <a:ext cx="9741588" cy="846150"/>
            <a:chOff x="-607465" y="1262777"/>
            <a:chExt cx="9741588" cy="702134"/>
          </a:xfrm>
          <a:scene3d>
            <a:camera prst="orthographicFront" zoom="91000">
              <a:rot lat="0" lon="0" rev="0"/>
            </a:camera>
            <a:lightRig rig="balanced" dir="t">
              <a:rot lat="0" lon="0" rev="8700000"/>
            </a:lightRig>
          </a:scene3d>
        </p:grpSpPr>
        <p:grpSp>
          <p:nvGrpSpPr>
            <p:cNvPr id="14" name="Group 13"/>
            <p:cNvGrpSpPr/>
            <p:nvPr/>
          </p:nvGrpSpPr>
          <p:grpSpPr>
            <a:xfrm>
              <a:off x="-607465" y="1262777"/>
              <a:ext cx="9741588" cy="702134"/>
              <a:chOff x="-607465" y="1262777"/>
              <a:chExt cx="9741588" cy="702134"/>
            </a:xfrm>
            <a:scene3d>
              <a:camera prst="orthographicFront" zoom="91000">
                <a:rot lat="0" lon="0" rev="0"/>
              </a:camera>
              <a:lightRig rig="balanced" dir="t">
                <a:rot lat="0" lon="0" rev="8700000"/>
              </a:lightRig>
            </a:scene3d>
          </p:grpSpPr>
          <p:sp>
            <p:nvSpPr>
              <p:cNvPr id="15" name="Rounded Rectangle 14"/>
              <p:cNvSpPr/>
              <p:nvPr/>
            </p:nvSpPr>
            <p:spPr>
              <a:xfrm>
                <a:off x="-3970" y="1262777"/>
                <a:ext cx="9138093" cy="642797"/>
              </a:xfrm>
              <a:prstGeom prst="roundRect">
                <a:avLst>
                  <a:gd name="adj" fmla="val 10000"/>
                </a:avLst>
              </a:prstGeom>
              <a:sp3d extrusionH="50600" contourW="3000">
                <a:bevelT w="101600" h="80600" prst="relaxedInset"/>
                <a:bevelB w="80600" h="80600" prst="relaxedInset"/>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607465" y="1359768"/>
                <a:ext cx="9100439" cy="60514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                  •   Pilih dan klik menu Format, Cell atau tekan tombol Ctrl+1. Kotak dialog 	format cell akan ditampilkan.</a:t>
                </a:r>
                <a:endParaRPr lang="id-ID" sz="1800" kern="1200" dirty="0"/>
              </a:p>
            </p:txBody>
          </p:sp>
        </p:grpSp>
      </p:grpSp>
      <p:grpSp>
        <p:nvGrpSpPr>
          <p:cNvPr id="17" name="Diagram group"/>
          <p:cNvGrpSpPr/>
          <p:nvPr/>
        </p:nvGrpSpPr>
        <p:grpSpPr>
          <a:xfrm>
            <a:off x="42419" y="5301208"/>
            <a:ext cx="9138093" cy="642797"/>
            <a:chOff x="2953" y="2193177"/>
            <a:chExt cx="9138093" cy="642797"/>
          </a:xfrm>
          <a:scene3d>
            <a:camera prst="orthographicFront" zoom="91000">
              <a:rot lat="0" lon="0" rev="0"/>
            </a:camera>
            <a:lightRig rig="balanced" dir="t">
              <a:rot lat="0" lon="0" rev="8700000"/>
            </a:lightRig>
          </a:scene3d>
        </p:grpSpPr>
        <p:grpSp>
          <p:nvGrpSpPr>
            <p:cNvPr id="18" name="Group 17"/>
            <p:cNvGrpSpPr/>
            <p:nvPr/>
          </p:nvGrpSpPr>
          <p:grpSpPr>
            <a:xfrm>
              <a:off x="2953" y="2193177"/>
              <a:ext cx="9138093" cy="642797"/>
              <a:chOff x="2953" y="2193177"/>
              <a:chExt cx="9138093" cy="642797"/>
            </a:xfrm>
            <a:scene3d>
              <a:camera prst="orthographicFront" zoom="91000">
                <a:rot lat="0" lon="0" rev="0"/>
              </a:camera>
              <a:lightRig rig="balanced" dir="t">
                <a:rot lat="0" lon="0" rev="8700000"/>
              </a:lightRig>
            </a:scene3d>
          </p:grpSpPr>
          <p:sp>
            <p:nvSpPr>
              <p:cNvPr id="19" name="Rounded Rectangle 18"/>
              <p:cNvSpPr/>
              <p:nvPr/>
            </p:nvSpPr>
            <p:spPr>
              <a:xfrm>
                <a:off x="2953" y="2193177"/>
                <a:ext cx="9138093" cy="642797"/>
              </a:xfrm>
              <a:prstGeom prst="roundRect">
                <a:avLst>
                  <a:gd name="adj" fmla="val 10000"/>
                </a:avLst>
              </a:prstGeom>
              <a:sp3d extrusionH="50600" contourW="3000">
                <a:bevelT w="101600" h="80600" prst="relaxedInset"/>
                <a:bevelB w="80600" h="80600" prst="relaxedInset"/>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21780" y="2212004"/>
                <a:ext cx="9100439" cy="60514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	Pada kotak dialog tersebut pilih tab Font, sehingga tampilannya menjadi ;</a:t>
                </a:r>
                <a:endParaRPr lang="id-ID" sz="1800" kern="1200" dirty="0"/>
              </a:p>
            </p:txBody>
          </p:sp>
        </p:grpSp>
      </p:grpSp>
      <p:sp>
        <p:nvSpPr>
          <p:cNvPr id="21" name="Down Arrow 20"/>
          <p:cNvSpPr/>
          <p:nvPr/>
        </p:nvSpPr>
        <p:spPr>
          <a:xfrm>
            <a:off x="4427984" y="4869160"/>
            <a:ext cx="288032" cy="360040"/>
          </a:xfrm>
          <a:prstGeom prst="downArrow">
            <a:avLst/>
          </a:prstGeom>
          <a:solidFill>
            <a:schemeClr val="accent6">
              <a:lumMod val="75000"/>
            </a:schemeClr>
          </a:solidFill>
          <a:ln>
            <a:noFill/>
          </a:ln>
          <a:effectLst>
            <a:outerShdw blurRad="190500" dist="228600" dir="2700000" algn="ctr">
              <a:srgbClr val="000000">
                <a:alpha val="30000"/>
              </a:srgbClr>
            </a:outerShdw>
          </a:effectLst>
          <a:scene3d>
            <a:camera prst="perspectiveLef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Down Arrow 21"/>
          <p:cNvSpPr/>
          <p:nvPr/>
        </p:nvSpPr>
        <p:spPr>
          <a:xfrm>
            <a:off x="4427984" y="3573016"/>
            <a:ext cx="288032" cy="360040"/>
          </a:xfrm>
          <a:prstGeom prst="downArrow">
            <a:avLst/>
          </a:prstGeom>
          <a:solidFill>
            <a:schemeClr val="accent6">
              <a:lumMod val="75000"/>
            </a:schemeClr>
          </a:solidFill>
          <a:ln>
            <a:noFill/>
          </a:ln>
          <a:effectLst>
            <a:outerShdw blurRad="190500" dist="228600" dir="2700000" algn="ctr">
              <a:srgbClr val="000000">
                <a:alpha val="30000"/>
              </a:srgbClr>
            </a:outerShdw>
          </a:effectLst>
          <a:scene3d>
            <a:camera prst="perspectiveLef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1+#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80">
                                          <p:stCondLst>
                                            <p:cond delay="0"/>
                                          </p:stCondLst>
                                        </p:cTn>
                                        <p:tgtEl>
                                          <p:spTgt spid="21"/>
                                        </p:tgtEl>
                                      </p:cBhvr>
                                    </p:animEffect>
                                    <p:anim calcmode="lin" valueType="num">
                                      <p:cBhvr>
                                        <p:cTn id="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0" dur="26">
                                          <p:stCondLst>
                                            <p:cond delay="650"/>
                                          </p:stCondLst>
                                        </p:cTn>
                                        <p:tgtEl>
                                          <p:spTgt spid="21"/>
                                        </p:tgtEl>
                                      </p:cBhvr>
                                      <p:to x="100000" y="60000"/>
                                    </p:animScale>
                                    <p:animScale>
                                      <p:cBhvr>
                                        <p:cTn id="61" dur="166" decel="50000">
                                          <p:stCondLst>
                                            <p:cond delay="676"/>
                                          </p:stCondLst>
                                        </p:cTn>
                                        <p:tgtEl>
                                          <p:spTgt spid="21"/>
                                        </p:tgtEl>
                                      </p:cBhvr>
                                      <p:to x="100000" y="100000"/>
                                    </p:animScale>
                                    <p:animScale>
                                      <p:cBhvr>
                                        <p:cTn id="62" dur="26">
                                          <p:stCondLst>
                                            <p:cond delay="1312"/>
                                          </p:stCondLst>
                                        </p:cTn>
                                        <p:tgtEl>
                                          <p:spTgt spid="21"/>
                                        </p:tgtEl>
                                      </p:cBhvr>
                                      <p:to x="100000" y="80000"/>
                                    </p:animScale>
                                    <p:animScale>
                                      <p:cBhvr>
                                        <p:cTn id="63" dur="166" decel="50000">
                                          <p:stCondLst>
                                            <p:cond delay="1338"/>
                                          </p:stCondLst>
                                        </p:cTn>
                                        <p:tgtEl>
                                          <p:spTgt spid="21"/>
                                        </p:tgtEl>
                                      </p:cBhvr>
                                      <p:to x="100000" y="100000"/>
                                    </p:animScale>
                                    <p:animScale>
                                      <p:cBhvr>
                                        <p:cTn id="64" dur="26">
                                          <p:stCondLst>
                                            <p:cond delay="1642"/>
                                          </p:stCondLst>
                                        </p:cTn>
                                        <p:tgtEl>
                                          <p:spTgt spid="21"/>
                                        </p:tgtEl>
                                      </p:cBhvr>
                                      <p:to x="100000" y="90000"/>
                                    </p:animScale>
                                    <p:animScale>
                                      <p:cBhvr>
                                        <p:cTn id="65" dur="166" decel="50000">
                                          <p:stCondLst>
                                            <p:cond delay="1668"/>
                                          </p:stCondLst>
                                        </p:cTn>
                                        <p:tgtEl>
                                          <p:spTgt spid="21"/>
                                        </p:tgtEl>
                                      </p:cBhvr>
                                      <p:to x="100000" y="100000"/>
                                    </p:animScale>
                                    <p:animScale>
                                      <p:cBhvr>
                                        <p:cTn id="66" dur="26">
                                          <p:stCondLst>
                                            <p:cond delay="1808"/>
                                          </p:stCondLst>
                                        </p:cTn>
                                        <p:tgtEl>
                                          <p:spTgt spid="21"/>
                                        </p:tgtEl>
                                      </p:cBhvr>
                                      <p:to x="100000" y="95000"/>
                                    </p:animScale>
                                    <p:animScale>
                                      <p:cBhvr>
                                        <p:cTn id="67" dur="166" decel="50000">
                                          <p:stCondLst>
                                            <p:cond delay="1834"/>
                                          </p:stCondLst>
                                        </p:cTn>
                                        <p:tgtEl>
                                          <p:spTgt spid="2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80">
                                          <p:stCondLst>
                                            <p:cond delay="0"/>
                                          </p:stCondLst>
                                        </p:cTn>
                                        <p:tgtEl>
                                          <p:spTgt spid="17"/>
                                        </p:tgtEl>
                                      </p:cBhvr>
                                    </p:animEffect>
                                    <p:anim calcmode="lin" valueType="num">
                                      <p:cBhvr>
                                        <p:cTn id="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8" dur="26">
                                          <p:stCondLst>
                                            <p:cond delay="650"/>
                                          </p:stCondLst>
                                        </p:cTn>
                                        <p:tgtEl>
                                          <p:spTgt spid="17"/>
                                        </p:tgtEl>
                                      </p:cBhvr>
                                      <p:to x="100000" y="60000"/>
                                    </p:animScale>
                                    <p:animScale>
                                      <p:cBhvr>
                                        <p:cTn id="79" dur="166" decel="50000">
                                          <p:stCondLst>
                                            <p:cond delay="676"/>
                                          </p:stCondLst>
                                        </p:cTn>
                                        <p:tgtEl>
                                          <p:spTgt spid="17"/>
                                        </p:tgtEl>
                                      </p:cBhvr>
                                      <p:to x="100000" y="100000"/>
                                    </p:animScale>
                                    <p:animScale>
                                      <p:cBhvr>
                                        <p:cTn id="80" dur="26">
                                          <p:stCondLst>
                                            <p:cond delay="1312"/>
                                          </p:stCondLst>
                                        </p:cTn>
                                        <p:tgtEl>
                                          <p:spTgt spid="17"/>
                                        </p:tgtEl>
                                      </p:cBhvr>
                                      <p:to x="100000" y="80000"/>
                                    </p:animScale>
                                    <p:animScale>
                                      <p:cBhvr>
                                        <p:cTn id="81" dur="166" decel="50000">
                                          <p:stCondLst>
                                            <p:cond delay="1338"/>
                                          </p:stCondLst>
                                        </p:cTn>
                                        <p:tgtEl>
                                          <p:spTgt spid="17"/>
                                        </p:tgtEl>
                                      </p:cBhvr>
                                      <p:to x="100000" y="100000"/>
                                    </p:animScale>
                                    <p:animScale>
                                      <p:cBhvr>
                                        <p:cTn id="82" dur="26">
                                          <p:stCondLst>
                                            <p:cond delay="1642"/>
                                          </p:stCondLst>
                                        </p:cTn>
                                        <p:tgtEl>
                                          <p:spTgt spid="17"/>
                                        </p:tgtEl>
                                      </p:cBhvr>
                                      <p:to x="100000" y="90000"/>
                                    </p:animScale>
                                    <p:animScale>
                                      <p:cBhvr>
                                        <p:cTn id="83" dur="166" decel="50000">
                                          <p:stCondLst>
                                            <p:cond delay="1668"/>
                                          </p:stCondLst>
                                        </p:cTn>
                                        <p:tgtEl>
                                          <p:spTgt spid="17"/>
                                        </p:tgtEl>
                                      </p:cBhvr>
                                      <p:to x="100000" y="100000"/>
                                    </p:animScale>
                                    <p:animScale>
                                      <p:cBhvr>
                                        <p:cTn id="84" dur="26">
                                          <p:stCondLst>
                                            <p:cond delay="1808"/>
                                          </p:stCondLst>
                                        </p:cTn>
                                        <p:tgtEl>
                                          <p:spTgt spid="17"/>
                                        </p:tgtEl>
                                      </p:cBhvr>
                                      <p:to x="100000" y="95000"/>
                                    </p:animScale>
                                    <p:animScale>
                                      <p:cBhvr>
                                        <p:cTn id="85" dur="166" decel="50000">
                                          <p:stCondLst>
                                            <p:cond delay="1834"/>
                                          </p:stCondLst>
                                        </p:cTn>
                                        <p:tgtEl>
                                          <p:spTgt spid="17"/>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80">
                                          <p:stCondLst>
                                            <p:cond delay="0"/>
                                          </p:stCondLst>
                                        </p:cTn>
                                        <p:tgtEl>
                                          <p:spTgt spid="8"/>
                                        </p:tgtEl>
                                      </p:cBhvr>
                                    </p:animEffect>
                                    <p:anim calcmode="lin" valueType="num">
                                      <p:cBhvr>
                                        <p:cTn id="8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4" dur="26">
                                          <p:stCondLst>
                                            <p:cond delay="650"/>
                                          </p:stCondLst>
                                        </p:cTn>
                                        <p:tgtEl>
                                          <p:spTgt spid="8"/>
                                        </p:tgtEl>
                                      </p:cBhvr>
                                      <p:to x="100000" y="60000"/>
                                    </p:animScale>
                                    <p:animScale>
                                      <p:cBhvr>
                                        <p:cTn id="95" dur="166" decel="50000">
                                          <p:stCondLst>
                                            <p:cond delay="676"/>
                                          </p:stCondLst>
                                        </p:cTn>
                                        <p:tgtEl>
                                          <p:spTgt spid="8"/>
                                        </p:tgtEl>
                                      </p:cBhvr>
                                      <p:to x="100000" y="100000"/>
                                    </p:animScale>
                                    <p:animScale>
                                      <p:cBhvr>
                                        <p:cTn id="96" dur="26">
                                          <p:stCondLst>
                                            <p:cond delay="1312"/>
                                          </p:stCondLst>
                                        </p:cTn>
                                        <p:tgtEl>
                                          <p:spTgt spid="8"/>
                                        </p:tgtEl>
                                      </p:cBhvr>
                                      <p:to x="100000" y="80000"/>
                                    </p:animScale>
                                    <p:animScale>
                                      <p:cBhvr>
                                        <p:cTn id="97" dur="166" decel="50000">
                                          <p:stCondLst>
                                            <p:cond delay="1338"/>
                                          </p:stCondLst>
                                        </p:cTn>
                                        <p:tgtEl>
                                          <p:spTgt spid="8"/>
                                        </p:tgtEl>
                                      </p:cBhvr>
                                      <p:to x="100000" y="100000"/>
                                    </p:animScale>
                                    <p:animScale>
                                      <p:cBhvr>
                                        <p:cTn id="98" dur="26">
                                          <p:stCondLst>
                                            <p:cond delay="1642"/>
                                          </p:stCondLst>
                                        </p:cTn>
                                        <p:tgtEl>
                                          <p:spTgt spid="8"/>
                                        </p:tgtEl>
                                      </p:cBhvr>
                                      <p:to x="100000" y="90000"/>
                                    </p:animScale>
                                    <p:animScale>
                                      <p:cBhvr>
                                        <p:cTn id="99" dur="166" decel="50000">
                                          <p:stCondLst>
                                            <p:cond delay="1668"/>
                                          </p:stCondLst>
                                        </p:cTn>
                                        <p:tgtEl>
                                          <p:spTgt spid="8"/>
                                        </p:tgtEl>
                                      </p:cBhvr>
                                      <p:to x="100000" y="100000"/>
                                    </p:animScale>
                                    <p:animScale>
                                      <p:cBhvr>
                                        <p:cTn id="100" dur="26">
                                          <p:stCondLst>
                                            <p:cond delay="1808"/>
                                          </p:stCondLst>
                                        </p:cTn>
                                        <p:tgtEl>
                                          <p:spTgt spid="8"/>
                                        </p:tgtEl>
                                      </p:cBhvr>
                                      <p:to x="100000" y="95000"/>
                                    </p:animScale>
                                    <p:animScale>
                                      <p:cBhvr>
                                        <p:cTn id="10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P spid="8" grpId="0" animBg="1"/>
      <p:bldP spid="21"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539552" y="0"/>
            <a:ext cx="8208912" cy="6453336"/>
          </a:xfrm>
          <a:prstGeom prst="cloud">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539552" y="4077072"/>
            <a:ext cx="8136904" cy="1224136"/>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bg1"/>
                </a:solidFill>
              </a:rPr>
              <a:t>•</a:t>
            </a:r>
            <a:r>
              <a:rPr lang="id-ID" dirty="0" smtClean="0">
                <a:solidFill>
                  <a:schemeClr val="bg1"/>
                </a:solidFill>
              </a:rPr>
              <a:t>	</a:t>
            </a:r>
            <a:r>
              <a:rPr lang="sv-SE" dirty="0" smtClean="0">
                <a:solidFill>
                  <a:schemeClr val="bg1"/>
                </a:solidFill>
              </a:rPr>
              <a:t>Pilih dan klik nama huruf (Font), gaya tampilan huruf (Font style), ukuran</a:t>
            </a:r>
            <a:r>
              <a:rPr lang="id-ID" dirty="0" smtClean="0">
                <a:solidFill>
                  <a:schemeClr val="bg1"/>
                </a:solidFill>
              </a:rPr>
              <a:t> huruf (Size),  jenis garis bawah (Underline), warna huruf (Color) dan efek </a:t>
            </a:r>
            <a:r>
              <a:rPr lang="fi-FI" dirty="0" smtClean="0">
                <a:solidFill>
                  <a:schemeClr val="bg1"/>
                </a:solidFill>
              </a:rPr>
              <a:t>khusus</a:t>
            </a:r>
            <a:r>
              <a:rPr lang="id-ID" dirty="0" smtClean="0">
                <a:solidFill>
                  <a:schemeClr val="bg1"/>
                </a:solidFill>
              </a:rPr>
              <a:t> </a:t>
            </a:r>
            <a:r>
              <a:rPr lang="fi-FI" dirty="0" smtClean="0">
                <a:solidFill>
                  <a:schemeClr val="bg1"/>
                </a:solidFill>
              </a:rPr>
              <a:t>lainnya sesuai</a:t>
            </a:r>
            <a:r>
              <a:rPr lang="id-ID" dirty="0" smtClean="0">
                <a:solidFill>
                  <a:schemeClr val="bg1"/>
                </a:solidFill>
              </a:rPr>
              <a:t> </a:t>
            </a:r>
            <a:r>
              <a:rPr lang="fi-FI" dirty="0" smtClean="0">
                <a:solidFill>
                  <a:schemeClr val="bg1"/>
                </a:solidFill>
              </a:rPr>
              <a:t>keinginan kita.</a:t>
            </a:r>
            <a:endParaRPr lang="id-ID" dirty="0">
              <a:solidFill>
                <a:schemeClr val="bg1"/>
              </a:solidFill>
            </a:endParaRPr>
          </a:p>
        </p:txBody>
      </p:sp>
      <p:sp>
        <p:nvSpPr>
          <p:cNvPr id="5" name="Rectangle 4"/>
          <p:cNvSpPr/>
          <p:nvPr/>
        </p:nvSpPr>
        <p:spPr>
          <a:xfrm>
            <a:off x="539552" y="5944658"/>
            <a:ext cx="8136904" cy="792088"/>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	Klik OK untuk menutup jendela ini.</a:t>
            </a:r>
            <a:endParaRPr lang="id-ID" dirty="0">
              <a:solidFill>
                <a:schemeClr val="bg1"/>
              </a:solidFill>
            </a:endParaRPr>
          </a:p>
        </p:txBody>
      </p:sp>
      <p:sp>
        <p:nvSpPr>
          <p:cNvPr id="6" name="Down Arrow 5"/>
          <p:cNvSpPr/>
          <p:nvPr/>
        </p:nvSpPr>
        <p:spPr>
          <a:xfrm>
            <a:off x="4447408" y="5373216"/>
            <a:ext cx="484632" cy="572842"/>
          </a:xfrm>
          <a:prstGeom prst="down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3"/>
          <p:cNvPicPr>
            <a:picLocks noChangeAspect="1" noChangeArrowheads="1"/>
          </p:cNvPicPr>
          <p:nvPr/>
        </p:nvPicPr>
        <p:blipFill>
          <a:blip r:embed="rId3" cstate="print"/>
          <a:srcRect/>
          <a:stretch>
            <a:fillRect/>
          </a:stretch>
        </p:blipFill>
        <p:spPr bwMode="auto">
          <a:xfrm>
            <a:off x="1187624" y="116632"/>
            <a:ext cx="6840760" cy="33123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own Arrow 7"/>
          <p:cNvSpPr/>
          <p:nvPr/>
        </p:nvSpPr>
        <p:spPr>
          <a:xfrm>
            <a:off x="4447408" y="3429000"/>
            <a:ext cx="484632" cy="598618"/>
          </a:xfrm>
          <a:prstGeom prst="down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000" fill="hold"/>
                                        <p:tgtEl>
                                          <p:spTgt spid="4"/>
                                        </p:tgtEl>
                                        <p:attrNameLst>
                                          <p:attrName>ppt_x</p:attrName>
                                        </p:attrNameLst>
                                      </p:cBhvr>
                                      <p:tavLst>
                                        <p:tav tm="0">
                                          <p:val>
                                            <p:strVal val="0-#ppt_w/2"/>
                                          </p:val>
                                        </p:tav>
                                        <p:tav tm="100000">
                                          <p:val>
                                            <p:strVal val="#ppt_x"/>
                                          </p:val>
                                        </p:tav>
                                      </p:tavLst>
                                    </p:anim>
                                    <p:anim calcmode="lin" valueType="num">
                                      <p:cBhvr additive="base">
                                        <p:cTn id="2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quot;No&quot; Symbol 9"/>
          <p:cNvSpPr/>
          <p:nvPr/>
        </p:nvSpPr>
        <p:spPr>
          <a:xfrm>
            <a:off x="6588224" y="4077072"/>
            <a:ext cx="2232248" cy="2160240"/>
          </a:xfrm>
          <a:prstGeom prst="noSmoking">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Flowchart: Sequential Access Storage 2"/>
          <p:cNvSpPr/>
          <p:nvPr/>
        </p:nvSpPr>
        <p:spPr>
          <a:xfrm>
            <a:off x="251520" y="116632"/>
            <a:ext cx="4536504" cy="1008112"/>
          </a:xfrm>
          <a:prstGeom prst="flowChartMagneticTap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7504" y="334397"/>
            <a:ext cx="4824536"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d-ID" b="1" dirty="0" smtClean="0">
                <a:solidFill>
                  <a:schemeClr val="bg1"/>
                </a:solidFill>
              </a:rPr>
              <a:t>Untuk mengatur perataan tampilan data, dapat dilakukan dengan ;</a:t>
            </a:r>
            <a:endParaRPr lang="id-ID" b="1" dirty="0">
              <a:solidFill>
                <a:schemeClr val="bg1"/>
              </a:solidFill>
            </a:endParaRPr>
          </a:p>
        </p:txBody>
      </p:sp>
      <p:sp>
        <p:nvSpPr>
          <p:cNvPr id="4" name="Notched Right Arrow 3"/>
          <p:cNvSpPr/>
          <p:nvPr/>
        </p:nvSpPr>
        <p:spPr>
          <a:xfrm>
            <a:off x="107504" y="1179100"/>
            <a:ext cx="7848872" cy="864096"/>
          </a:xfrm>
          <a:prstGeom prst="notchedRightArrow">
            <a:avLst>
              <a:gd name="adj1" fmla="val 67843"/>
              <a:gd name="adj2" fmla="val 45539"/>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	Sorotlah terlebih dahulu sel/range yang akan diubah tampilannya.</a:t>
            </a:r>
            <a:endParaRPr lang="id-ID" dirty="0">
              <a:solidFill>
                <a:schemeClr val="bg1"/>
              </a:solidFill>
            </a:endParaRPr>
          </a:p>
        </p:txBody>
      </p:sp>
      <p:sp>
        <p:nvSpPr>
          <p:cNvPr id="5" name="Notched Right Arrow 4"/>
          <p:cNvSpPr/>
          <p:nvPr/>
        </p:nvSpPr>
        <p:spPr>
          <a:xfrm>
            <a:off x="1187624" y="1971188"/>
            <a:ext cx="7848872" cy="864096"/>
          </a:xfrm>
          <a:prstGeom prst="notchedRightArrow">
            <a:avLst>
              <a:gd name="adj1" fmla="val 67843"/>
              <a:gd name="adj2" fmla="val 45539"/>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	Pilih dan klik menu Format, Cell atau tekan tombol Ctrl+1. </a:t>
            </a:r>
          </a:p>
          <a:p>
            <a:pPr algn="ctr"/>
            <a:r>
              <a:rPr lang="id-ID" dirty="0" smtClean="0">
                <a:solidFill>
                  <a:schemeClr val="bg1"/>
                </a:solidFill>
              </a:rPr>
              <a:t>Kotak dialog  format cell akan ditampilkan.</a:t>
            </a:r>
            <a:endParaRPr lang="id-ID" dirty="0">
              <a:solidFill>
                <a:schemeClr val="bg1"/>
              </a:solidFill>
            </a:endParaRPr>
          </a:p>
        </p:txBody>
      </p:sp>
      <p:sp>
        <p:nvSpPr>
          <p:cNvPr id="6" name="Notched Right Arrow 5"/>
          <p:cNvSpPr/>
          <p:nvPr/>
        </p:nvSpPr>
        <p:spPr>
          <a:xfrm>
            <a:off x="107504" y="2757392"/>
            <a:ext cx="7848872" cy="864096"/>
          </a:xfrm>
          <a:prstGeom prst="notchedRightArrow">
            <a:avLst>
              <a:gd name="adj1" fmla="val 67843"/>
              <a:gd name="adj2" fmla="val 45539"/>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solidFill>
                  <a:schemeClr val="bg1"/>
                </a:solidFill>
              </a:rPr>
              <a:t>•	Pada kotak dialog tersebut pilih tab Alignment, sehingga tampilannya menjadi ;</a:t>
            </a:r>
          </a:p>
        </p:txBody>
      </p:sp>
      <p:pic>
        <p:nvPicPr>
          <p:cNvPr id="7" name="Picture 2"/>
          <p:cNvPicPr>
            <a:picLocks noChangeAspect="1" noChangeArrowheads="1"/>
          </p:cNvPicPr>
          <p:nvPr/>
        </p:nvPicPr>
        <p:blipFill>
          <a:blip r:embed="rId3" cstate="print"/>
          <a:srcRect/>
          <a:stretch>
            <a:fillRect/>
          </a:stretch>
        </p:blipFill>
        <p:spPr bwMode="auto">
          <a:xfrm>
            <a:off x="323528" y="3645024"/>
            <a:ext cx="5976664" cy="309634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6660232" y="4509120"/>
            <a:ext cx="2160240" cy="1477328"/>
          </a:xfrm>
          <a:prstGeom prst="rect">
            <a:avLst/>
          </a:prstGeom>
          <a:noFill/>
        </p:spPr>
        <p:txBody>
          <a:bodyPr wrap="square" rtlCol="0">
            <a:spAutoFit/>
          </a:bodyPr>
          <a:lstStyle/>
          <a:p>
            <a:pPr algn="ctr"/>
            <a:r>
              <a:rPr lang="id-ID" b="1" dirty="0" smtClean="0"/>
              <a:t>Gambar 3.26. Pengaturan Perataan Tampilan Data</a:t>
            </a:r>
            <a:endParaRPr lang="id-ID" sz="1700" dirty="0" smtClean="0"/>
          </a:p>
          <a:p>
            <a:pPr algn="ct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0-#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0-#ppt_w/2"/>
                                          </p:val>
                                        </p:tav>
                                        <p:tav tm="100000">
                                          <p:val>
                                            <p:strVal val="#ppt_x"/>
                                          </p:val>
                                        </p:tav>
                                      </p:tavLst>
                                    </p:anim>
                                    <p:anim calcmode="lin" valueType="num">
                                      <p:cBhvr additive="base">
                                        <p:cTn id="3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2" grpId="0"/>
      <p:bldP spid="4" grpId="0" animBg="1"/>
      <p:bldP spid="5" grpId="0" animBg="1"/>
      <p:bldP spid="6"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quot;No&quot; Symbol 9"/>
          <p:cNvSpPr/>
          <p:nvPr/>
        </p:nvSpPr>
        <p:spPr>
          <a:xfrm>
            <a:off x="179512" y="1124744"/>
            <a:ext cx="8784976" cy="4824536"/>
          </a:xfrm>
          <a:prstGeom prst="noSmoking">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Striped Right Arrow 5"/>
          <p:cNvSpPr/>
          <p:nvPr/>
        </p:nvSpPr>
        <p:spPr>
          <a:xfrm>
            <a:off x="251520" y="136056"/>
            <a:ext cx="6336704" cy="1996800"/>
          </a:xfrm>
          <a:prstGeom prst="striped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043608" y="766445"/>
            <a:ext cx="6984776" cy="646331"/>
          </a:xfrm>
          <a:prstGeom prst="rect">
            <a:avLst/>
          </a:prstGeom>
          <a:noFill/>
        </p:spPr>
        <p:txBody>
          <a:bodyPr wrap="square" rtlCol="0">
            <a:spAutoFit/>
          </a:bodyPr>
          <a:lstStyle/>
          <a:p>
            <a:pPr>
              <a:buNone/>
            </a:pPr>
            <a:r>
              <a:rPr lang="fi-FI" b="1" i="1" dirty="0" smtClean="0">
                <a:solidFill>
                  <a:schemeClr val="bg1"/>
                </a:solidFill>
              </a:rPr>
              <a:t>•</a:t>
            </a:r>
            <a:r>
              <a:rPr lang="id-ID" b="1" i="1" dirty="0" smtClean="0">
                <a:solidFill>
                  <a:schemeClr val="bg1"/>
                </a:solidFill>
              </a:rPr>
              <a:t>	</a:t>
            </a:r>
            <a:r>
              <a:rPr lang="fi-FI" b="1" i="1" dirty="0" smtClean="0">
                <a:solidFill>
                  <a:schemeClr val="bg1"/>
                </a:solidFill>
              </a:rPr>
              <a:t>Pilihan Horizontal digunakan untuk memilih perataan tampilan teks</a:t>
            </a:r>
            <a:r>
              <a:rPr lang="id-ID" b="1" i="1" dirty="0" smtClean="0">
                <a:solidFill>
                  <a:schemeClr val="bg1"/>
                </a:solidFill>
              </a:rPr>
              <a:t> secara horizontal. Lihat Gambar ;</a:t>
            </a:r>
          </a:p>
        </p:txBody>
      </p:sp>
      <p:sp>
        <p:nvSpPr>
          <p:cNvPr id="8" name="Snip Same Side Corner Rectangle 7"/>
          <p:cNvSpPr/>
          <p:nvPr/>
        </p:nvSpPr>
        <p:spPr>
          <a:xfrm>
            <a:off x="2339752" y="5157192"/>
            <a:ext cx="4536504" cy="792088"/>
          </a:xfrm>
          <a:prstGeom prst="snip2SameRect">
            <a:avLst>
              <a:gd name="adj1" fmla="val 50000"/>
              <a:gd name="adj2" fmla="val 0"/>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a:outerShdw blurRad="107950" dist="12700" dir="5400000" algn="ctr">
              <a:srgbClr val="000000"/>
            </a:outerShdw>
            <a:reflection blurRad="6350" stA="52000" endA="300" endPos="35000" dir="5400000" sy="-100000" algn="bl" rotWithShape="0"/>
          </a:effectLst>
          <a:scene3d>
            <a:camera prst="orthographic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i="1" dirty="0" smtClean="0">
                <a:solidFill>
                  <a:schemeClr val="bg1"/>
                </a:solidFill>
              </a:rPr>
              <a:t>Gambar 3.26. Pengaturan Perataan Tampilan Data Secara Horizontal</a:t>
            </a:r>
            <a:endParaRPr lang="id-ID" i="1" dirty="0">
              <a:solidFill>
                <a:schemeClr val="bg1"/>
              </a:solidFill>
            </a:endParaRPr>
          </a:p>
        </p:txBody>
      </p:sp>
      <p:pic>
        <p:nvPicPr>
          <p:cNvPr id="9" name="Picture 4"/>
          <p:cNvPicPr>
            <a:picLocks noChangeAspect="1" noChangeArrowheads="1"/>
          </p:cNvPicPr>
          <p:nvPr/>
        </p:nvPicPr>
        <p:blipFill>
          <a:blip r:embed="rId3" cstate="print"/>
          <a:srcRect/>
          <a:stretch>
            <a:fillRect/>
          </a:stretch>
        </p:blipFill>
        <p:spPr bwMode="auto">
          <a:xfrm>
            <a:off x="1331640" y="2348880"/>
            <a:ext cx="6552728" cy="22776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0-#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a:xfrm>
            <a:off x="179512" y="1124744"/>
            <a:ext cx="8784976" cy="4824536"/>
          </a:xfrm>
          <a:prstGeom prst="noSmoking">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Striped Right Arrow 1"/>
          <p:cNvSpPr/>
          <p:nvPr/>
        </p:nvSpPr>
        <p:spPr>
          <a:xfrm>
            <a:off x="251520" y="136056"/>
            <a:ext cx="6336704" cy="1996800"/>
          </a:xfrm>
          <a:prstGeom prst="stripedRight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1043608" y="766445"/>
            <a:ext cx="6984776" cy="646331"/>
          </a:xfrm>
          <a:prstGeom prst="rect">
            <a:avLst/>
          </a:prstGeom>
          <a:noFill/>
        </p:spPr>
        <p:txBody>
          <a:bodyPr wrap="square" rtlCol="0">
            <a:spAutoFit/>
          </a:bodyPr>
          <a:lstStyle/>
          <a:p>
            <a:pPr>
              <a:buNone/>
            </a:pPr>
            <a:r>
              <a:rPr lang="fi-FI" b="1" i="1" dirty="0" smtClean="0">
                <a:solidFill>
                  <a:schemeClr val="bg1"/>
                </a:solidFill>
              </a:rPr>
              <a:t>•</a:t>
            </a:r>
            <a:r>
              <a:rPr lang="id-ID" b="1" i="1" dirty="0" smtClean="0">
                <a:solidFill>
                  <a:schemeClr val="bg1"/>
                </a:solidFill>
              </a:rPr>
              <a:t>	</a:t>
            </a:r>
            <a:r>
              <a:rPr lang="fi-FI" b="1" i="1" dirty="0" smtClean="0">
                <a:solidFill>
                  <a:schemeClr val="bg1"/>
                </a:solidFill>
              </a:rPr>
              <a:t>Pilihan Vertical digunakan untuk memilih perataan tampilan teks secara</a:t>
            </a:r>
            <a:r>
              <a:rPr lang="id-ID" b="1" i="1" dirty="0" smtClean="0">
                <a:solidFill>
                  <a:schemeClr val="bg1"/>
                </a:solidFill>
              </a:rPr>
              <a:t> vertikal.  Lihat Gambar ;</a:t>
            </a:r>
          </a:p>
        </p:txBody>
      </p:sp>
      <p:pic>
        <p:nvPicPr>
          <p:cNvPr id="4" name="Picture 3"/>
          <p:cNvPicPr>
            <a:picLocks noChangeAspect="1" noChangeArrowheads="1"/>
          </p:cNvPicPr>
          <p:nvPr/>
        </p:nvPicPr>
        <p:blipFill>
          <a:blip r:embed="rId3" cstate="print"/>
          <a:srcRect/>
          <a:stretch>
            <a:fillRect/>
          </a:stretch>
        </p:blipFill>
        <p:spPr bwMode="auto">
          <a:xfrm>
            <a:off x="1331640" y="2420888"/>
            <a:ext cx="6480720" cy="2201589"/>
          </a:xfrm>
          <a:prstGeom prst="rect">
            <a:avLst/>
          </a:prstGeom>
          <a:ln w="228600" cap="sq" cmpd="thickThin">
            <a:solidFill>
              <a:srgbClr val="000000"/>
            </a:solidFill>
            <a:prstDash val="solid"/>
            <a:miter lim="800000"/>
          </a:ln>
          <a:effectLst>
            <a:innerShdw blurRad="76200">
              <a:srgbClr val="000000"/>
            </a:innerShdw>
          </a:effectLst>
        </p:spPr>
      </p:pic>
      <p:sp>
        <p:nvSpPr>
          <p:cNvPr id="5" name="Snip Same Side Corner Rectangle 4"/>
          <p:cNvSpPr/>
          <p:nvPr/>
        </p:nvSpPr>
        <p:spPr>
          <a:xfrm>
            <a:off x="2339752" y="5157192"/>
            <a:ext cx="4536504" cy="792088"/>
          </a:xfrm>
          <a:prstGeom prst="snip2SameRect">
            <a:avLst>
              <a:gd name="adj1" fmla="val 50000"/>
              <a:gd name="adj2" fmla="val 0"/>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outerShdw blurRad="107950" dist="12700" dir="5400000" algn="ctr">
              <a:srgbClr val="000000"/>
            </a:outerShdw>
            <a:reflection blurRad="6350" stA="52000" endA="300" endPos="35000" dir="5400000" sy="-100000" algn="bl" rotWithShape="0"/>
          </a:effectLst>
          <a:scene3d>
            <a:camera prst="orthographic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i="1" dirty="0" smtClean="0">
                <a:solidFill>
                  <a:schemeClr val="bg1"/>
                </a:solidFill>
              </a:rPr>
              <a:t>Gambar 3.27. Pengaturan Perataan Tampilan Data Secara Vertikal</a:t>
            </a:r>
            <a:endParaRPr lang="id-ID" i="1"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out)">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out)">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Terminator 11"/>
          <p:cNvSpPr/>
          <p:nvPr/>
        </p:nvSpPr>
        <p:spPr>
          <a:xfrm>
            <a:off x="251520" y="6165304"/>
            <a:ext cx="4680520" cy="576064"/>
          </a:xfrm>
          <a:prstGeom prst="flowChartTerminator">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quot;No&quot; Symbol 5"/>
          <p:cNvSpPr/>
          <p:nvPr/>
        </p:nvSpPr>
        <p:spPr>
          <a:xfrm>
            <a:off x="179512" y="1124744"/>
            <a:ext cx="8784976" cy="4824536"/>
          </a:xfrm>
          <a:prstGeom prst="noSmoking">
            <a:avLst/>
          </a:prstGeom>
          <a:solidFill>
            <a:srgbClr val="CD53C7"/>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7" name="Striped Right Arrow 6"/>
          <p:cNvSpPr/>
          <p:nvPr/>
        </p:nvSpPr>
        <p:spPr>
          <a:xfrm>
            <a:off x="251520" y="136056"/>
            <a:ext cx="6336704" cy="1996800"/>
          </a:xfrm>
          <a:prstGeom prst="strip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827584" y="705470"/>
            <a:ext cx="6984776" cy="923330"/>
          </a:xfrm>
          <a:prstGeom prst="rect">
            <a:avLst/>
          </a:prstGeom>
          <a:noFill/>
        </p:spPr>
        <p:txBody>
          <a:bodyPr wrap="square" rtlCol="0">
            <a:spAutoFit/>
          </a:bodyPr>
          <a:lstStyle/>
          <a:p>
            <a:pPr algn="ctr">
              <a:buNone/>
            </a:pPr>
            <a:r>
              <a:rPr lang="id-ID" b="1" i="1" dirty="0" smtClean="0">
                <a:solidFill>
                  <a:schemeClr val="bg1"/>
                </a:solidFill>
              </a:rPr>
              <a:t>•	Kotak Orientasi, digunakan untuk mengatur orientasi/arah perataan data </a:t>
            </a:r>
            <a:r>
              <a:rPr lang="pt-BR" b="1" i="1" dirty="0" smtClean="0">
                <a:solidFill>
                  <a:schemeClr val="bg1"/>
                </a:solidFill>
              </a:rPr>
              <a:t>dengan derajat posisi kemiringanya. Coba anda pelajari bagaimana cara</a:t>
            </a:r>
            <a:r>
              <a:rPr lang="id-ID" b="1" i="1" dirty="0" smtClean="0">
                <a:solidFill>
                  <a:schemeClr val="bg1"/>
                </a:solidFill>
              </a:rPr>
              <a:t> membuat tampilan berikut ;</a:t>
            </a:r>
          </a:p>
        </p:txBody>
      </p:sp>
      <p:sp>
        <p:nvSpPr>
          <p:cNvPr id="9" name="Snip Same Side Corner Rectangle 8"/>
          <p:cNvSpPr/>
          <p:nvPr/>
        </p:nvSpPr>
        <p:spPr>
          <a:xfrm>
            <a:off x="2339752" y="5013176"/>
            <a:ext cx="4536504" cy="792088"/>
          </a:xfrm>
          <a:prstGeom prst="snip2SameRect">
            <a:avLst>
              <a:gd name="adj1" fmla="val 50000"/>
              <a:gd name="adj2" fmla="val 0"/>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outerShdw blurRad="107950" dist="12700" dir="5400000" algn="ctr">
              <a:srgbClr val="000000"/>
            </a:outerShdw>
            <a:reflection blurRad="6350" stA="52000" endA="300" endPos="35000" dir="5400000" sy="-100000" algn="bl" rotWithShape="0"/>
          </a:effectLst>
          <a:scene3d>
            <a:camera prst="orthographic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t-IT" b="1" i="1" dirty="0" smtClean="0">
                <a:solidFill>
                  <a:schemeClr val="bg1"/>
                </a:solidFill>
              </a:rPr>
              <a:t>Gambar 3.28. Pengaturan Orientasi Perataan Tampilan Data</a:t>
            </a:r>
            <a:endParaRPr lang="id-ID" b="1" i="1" dirty="0" smtClean="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043608" y="2204864"/>
            <a:ext cx="6984776"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755576" y="6237312"/>
            <a:ext cx="5040560" cy="646331"/>
          </a:xfrm>
          <a:prstGeom prst="rect">
            <a:avLst/>
          </a:prstGeom>
          <a:noFill/>
        </p:spPr>
        <p:txBody>
          <a:bodyPr wrap="square" rtlCol="0">
            <a:spAutoFit/>
          </a:bodyPr>
          <a:lstStyle/>
          <a:p>
            <a:r>
              <a:rPr lang="id-ID" b="1" i="1" dirty="0" smtClean="0">
                <a:solidFill>
                  <a:schemeClr val="bg1"/>
                </a:solidFill>
              </a:rPr>
              <a:t>•	Klik OK untuk menutup jendela ini.</a:t>
            </a:r>
          </a:p>
          <a:p>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0-#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gtEl>
                                        <p:attrNameLst>
                                          <p:attrName>ppt_x</p:attrName>
                                          <p:attrName>ppt_y</p:attrName>
                                        </p:attrNameLst>
                                      </p:cBhvr>
                                    </p:animMotion>
                                    <p:animEffect transition="in" filter="fade">
                                      <p:cBhvr>
                                        <p:cTn id="33" dur="1000"/>
                                        <p:tgtEl>
                                          <p:spTgt spid="1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
                                        </p:tgtEl>
                                        <p:attrNameLst>
                                          <p:attrName>ppt_x</p:attrName>
                                          <p:attrName>ppt_y</p:attrName>
                                        </p:attrNameLst>
                                      </p:cBhvr>
                                    </p:animMotion>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0-#ppt_w/2"/>
                                          </p:val>
                                        </p:tav>
                                        <p:tav tm="100000">
                                          <p:val>
                                            <p:strVal val="#ppt_x"/>
                                          </p:val>
                                        </p:tav>
                                      </p:tavLst>
                                    </p:anim>
                                    <p:anim calcmode="lin" valueType="num">
                                      <p:cBhvr additive="base">
                                        <p:cTn id="4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1+#ppt_w/2"/>
                                          </p:val>
                                        </p:tav>
                                        <p:tav tm="100000">
                                          <p:val>
                                            <p:strVal val="#ppt_x"/>
                                          </p:val>
                                        </p:tav>
                                      </p:tavLst>
                                    </p:anim>
                                    <p:anim calcmode="lin" valueType="num">
                                      <p:cBhvr additive="base">
                                        <p:cTn id="5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p:bldP spid="9"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ad Arrow Callout 8"/>
          <p:cNvSpPr/>
          <p:nvPr/>
        </p:nvSpPr>
        <p:spPr>
          <a:xfrm rot="20522685">
            <a:off x="467544" y="1340768"/>
            <a:ext cx="8064896" cy="5184576"/>
          </a:xfrm>
          <a:prstGeom prst="quadArrowCallou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Hexagon 6"/>
          <p:cNvSpPr/>
          <p:nvPr/>
        </p:nvSpPr>
        <p:spPr>
          <a:xfrm>
            <a:off x="1115616" y="2276872"/>
            <a:ext cx="6984776" cy="3312368"/>
          </a:xfrm>
          <a:prstGeom prst="hexagon">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b="1" i="1" dirty="0" smtClean="0">
                <a:solidFill>
                  <a:schemeClr val="bg1"/>
                </a:solidFill>
              </a:rPr>
              <a:t>Dalam materi edit data ini, kita akan membahas bagaimana caranya menyalin data (copy), memindahkan data (cut), menyisip baris dan kolom (insert), menghapus baris dan kolom (delete) dan bagaimana caranya memberi bingkai dari data yang kita buat.</a:t>
            </a:r>
          </a:p>
        </p:txBody>
      </p:sp>
      <p:sp>
        <p:nvSpPr>
          <p:cNvPr id="8" name="Curved Down Ribbon 7"/>
          <p:cNvSpPr/>
          <p:nvPr/>
        </p:nvSpPr>
        <p:spPr>
          <a:xfrm>
            <a:off x="107504" y="692696"/>
            <a:ext cx="6264696" cy="758952"/>
          </a:xfrm>
          <a:prstGeom prst="ellipseRibbon">
            <a:avLst>
              <a:gd name="adj1" fmla="val 25000"/>
              <a:gd name="adj2" fmla="val 70578"/>
              <a:gd name="adj3" fmla="val 12500"/>
            </a:avLst>
          </a:prstGeom>
          <a:blipFill>
            <a:blip r:embed="rId3" cstate="print"/>
            <a:tile tx="0" ty="0" sx="100000" sy="100000" flip="none" algn="tl"/>
          </a:blipFill>
          <a:ln>
            <a:solidFill>
              <a:srgbClr val="CD53C7"/>
            </a:solidFill>
          </a:ln>
          <a:effectLst>
            <a:reflection blurRad="6350" stA="50000" endA="300" endPos="5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t>3.8. Edit Data</a:t>
            </a:r>
            <a:endParaRPr lang="id-ID" sz="2000" b="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23528" y="116632"/>
            <a:ext cx="4392488" cy="1080120"/>
          </a:xfrm>
          <a:prstGeom prst="horizontalScroll">
            <a:avLst>
              <a:gd name="adj"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smtClean="0"/>
              <a:t>3.8.1 Menyalin Data (Copy)</a:t>
            </a:r>
          </a:p>
        </p:txBody>
      </p:sp>
      <p:sp>
        <p:nvSpPr>
          <p:cNvPr id="3" name="Rectangle 2"/>
          <p:cNvSpPr/>
          <p:nvPr/>
        </p:nvSpPr>
        <p:spPr>
          <a:xfrm>
            <a:off x="323528" y="1486525"/>
            <a:ext cx="6030416" cy="646331"/>
          </a:xfrm>
          <a:prstGeom prst="rect">
            <a:avLst/>
          </a:prstGeom>
        </p:spPr>
        <p:txBody>
          <a:bodyPr wrap="square">
            <a:spAutoFit/>
          </a:bodyPr>
          <a:lstStyle/>
          <a:p>
            <a:r>
              <a:rPr lang="id-ID" b="1" i="1" u="sng" dirty="0" smtClean="0"/>
              <a:t>Menyalin data yang ada pada suatu sel/range dapat dilakukan dengan dua cara :</a:t>
            </a:r>
            <a:endParaRPr lang="id-ID" b="1" i="1" u="sng" dirty="0"/>
          </a:p>
        </p:txBody>
      </p:sp>
      <p:grpSp>
        <p:nvGrpSpPr>
          <p:cNvPr id="6" name="Diagram group"/>
          <p:cNvGrpSpPr/>
          <p:nvPr/>
        </p:nvGrpSpPr>
        <p:grpSpPr>
          <a:xfrm>
            <a:off x="179512" y="2533352"/>
            <a:ext cx="2174036" cy="4064000"/>
            <a:chOff x="381757" y="0"/>
            <a:chExt cx="2174036" cy="4064000"/>
          </a:xfrm>
          <a:scene3d>
            <a:camera prst="orthographicFront">
              <a:rot lat="0" lon="0" rev="0"/>
            </a:camera>
            <a:lightRig rig="glow" dir="t">
              <a:rot lat="0" lon="0" rev="14100000"/>
            </a:lightRig>
          </a:scene3d>
        </p:grpSpPr>
        <p:sp>
          <p:nvSpPr>
            <p:cNvPr id="7" name="Isosceles Triangle 6"/>
            <p:cNvSpPr/>
            <p:nvPr/>
          </p:nvSpPr>
          <p:spPr>
            <a:xfrm>
              <a:off x="381757" y="0"/>
              <a:ext cx="2174036" cy="4064000"/>
            </a:xfrm>
            <a:prstGeom prst="triangle">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rgbClr r="0" g="0" b="0"/>
            </a:fillRef>
            <a:effectRef idx="0">
              <a:scrgbClr r="0" g="0" b="0"/>
            </a:effectRef>
            <a:fontRef idx="minor">
              <a:schemeClr val="lt1"/>
            </a:fontRef>
          </p:style>
        </p:sp>
      </p:grpSp>
      <p:grpSp>
        <p:nvGrpSpPr>
          <p:cNvPr id="8" name="Diagram group"/>
          <p:cNvGrpSpPr/>
          <p:nvPr/>
        </p:nvGrpSpPr>
        <p:grpSpPr>
          <a:xfrm>
            <a:off x="1292835" y="2924944"/>
            <a:ext cx="7599645" cy="577849"/>
            <a:chOff x="1436858" y="406796"/>
            <a:chExt cx="7599645" cy="577849"/>
          </a:xfrm>
          <a:scene3d>
            <a:camera prst="orthographicFront">
              <a:rot lat="0" lon="0" rev="0"/>
            </a:camera>
            <a:lightRig rig="glow" dir="t">
              <a:rot lat="0" lon="0" rev="14100000"/>
            </a:lightRig>
          </a:scene3d>
        </p:grpSpPr>
        <p:grpSp>
          <p:nvGrpSpPr>
            <p:cNvPr id="9" name="Group 8"/>
            <p:cNvGrpSpPr/>
            <p:nvPr/>
          </p:nvGrpSpPr>
          <p:grpSpPr>
            <a:xfrm>
              <a:off x="1436858" y="406796"/>
              <a:ext cx="7599645" cy="577849"/>
              <a:chOff x="1436858" y="406796"/>
              <a:chExt cx="7599645" cy="577849"/>
            </a:xfrm>
            <a:scene3d>
              <a:camera prst="orthographicFront">
                <a:rot lat="0" lon="0" rev="0"/>
              </a:camera>
              <a:lightRig rig="glow" dir="t">
                <a:rot lat="0" lon="0" rev="14100000"/>
              </a:lightRig>
            </a:scene3d>
          </p:grpSpPr>
          <p:sp>
            <p:nvSpPr>
              <p:cNvPr id="10" name="Rounded Rectangle 9"/>
              <p:cNvSpPr/>
              <p:nvPr/>
            </p:nvSpPr>
            <p:spPr>
              <a:xfrm>
                <a:off x="1436858" y="406796"/>
                <a:ext cx="7599645" cy="577849"/>
              </a:xfrm>
              <a:prstGeom prst="roundRect">
                <a:avLst/>
              </a:prstGeom>
              <a:solidFill>
                <a:srgbClr val="FFFF0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Rounded Rectangle 4"/>
              <p:cNvSpPr/>
              <p:nvPr/>
            </p:nvSpPr>
            <p:spPr>
              <a:xfrm>
                <a:off x="1465066" y="435004"/>
                <a:ext cx="7543229" cy="5214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b="1" i="1" kern="1200" dirty="0" smtClean="0"/>
                  <a:t>1. Menggunakan perintah Copy</a:t>
                </a:r>
                <a:endParaRPr lang="id-ID" sz="1800" b="1" i="1" kern="1200" dirty="0"/>
              </a:p>
            </p:txBody>
          </p:sp>
        </p:grpSp>
      </p:grpSp>
      <p:grpSp>
        <p:nvGrpSpPr>
          <p:cNvPr id="12" name="Diagram group"/>
          <p:cNvGrpSpPr/>
          <p:nvPr/>
        </p:nvGrpSpPr>
        <p:grpSpPr>
          <a:xfrm>
            <a:off x="1292835" y="3643239"/>
            <a:ext cx="7599645" cy="577849"/>
            <a:chOff x="1436858" y="1056878"/>
            <a:chExt cx="7599645" cy="577849"/>
          </a:xfrm>
          <a:scene3d>
            <a:camera prst="orthographicFront">
              <a:rot lat="0" lon="0" rev="0"/>
            </a:camera>
            <a:lightRig rig="glow" dir="t">
              <a:rot lat="0" lon="0" rev="14100000"/>
            </a:lightRig>
          </a:scene3d>
        </p:grpSpPr>
        <p:grpSp>
          <p:nvGrpSpPr>
            <p:cNvPr id="13" name="Group 12"/>
            <p:cNvGrpSpPr/>
            <p:nvPr/>
          </p:nvGrpSpPr>
          <p:grpSpPr>
            <a:xfrm>
              <a:off x="1436858" y="1056878"/>
              <a:ext cx="7599645" cy="577849"/>
              <a:chOff x="1436858" y="1056878"/>
              <a:chExt cx="7599645" cy="577849"/>
            </a:xfrm>
            <a:scene3d>
              <a:camera prst="orthographicFront">
                <a:rot lat="0" lon="0" rev="0"/>
              </a:camera>
              <a:lightRig rig="glow" dir="t">
                <a:rot lat="0" lon="0" rev="14100000"/>
              </a:lightRig>
            </a:scene3d>
          </p:grpSpPr>
          <p:sp>
            <p:nvSpPr>
              <p:cNvPr id="14" name="Rounded Rectangle 13"/>
              <p:cNvSpPr/>
              <p:nvPr/>
            </p:nvSpPr>
            <p:spPr>
              <a:xfrm>
                <a:off x="1436858" y="1056878"/>
                <a:ext cx="7599645" cy="577849"/>
              </a:xfrm>
              <a:prstGeom prst="roundRect">
                <a:avLst/>
              </a:prstGeom>
              <a:solidFill>
                <a:schemeClr val="accent2">
                  <a:lumMod val="75000"/>
                  <a:alpha val="90000"/>
                </a:scheme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Rounded Rectangle 4"/>
              <p:cNvSpPr/>
              <p:nvPr/>
            </p:nvSpPr>
            <p:spPr>
              <a:xfrm>
                <a:off x="1465066" y="1085086"/>
                <a:ext cx="7543229" cy="5214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smtClean="0"/>
                  <a:t>• Sorotlah terlebih dahulu sel/range yang akan di salin.</a:t>
                </a:r>
                <a:endParaRPr lang="id-ID" sz="1800" kern="1200" dirty="0"/>
              </a:p>
            </p:txBody>
          </p:sp>
        </p:grpSp>
      </p:grpSp>
      <p:grpSp>
        <p:nvGrpSpPr>
          <p:cNvPr id="16" name="Diagram group"/>
          <p:cNvGrpSpPr/>
          <p:nvPr/>
        </p:nvGrpSpPr>
        <p:grpSpPr>
          <a:xfrm>
            <a:off x="1331640" y="4365104"/>
            <a:ext cx="7599645" cy="577849"/>
            <a:chOff x="1436858" y="1687736"/>
            <a:chExt cx="7599645" cy="577849"/>
          </a:xfrm>
          <a:scene3d>
            <a:camera prst="orthographicFront">
              <a:rot lat="0" lon="0" rev="0"/>
            </a:camera>
            <a:lightRig rig="glow" dir="t">
              <a:rot lat="0" lon="0" rev="14100000"/>
            </a:lightRig>
          </a:scene3d>
        </p:grpSpPr>
        <p:grpSp>
          <p:nvGrpSpPr>
            <p:cNvPr id="17" name="Group 16"/>
            <p:cNvGrpSpPr/>
            <p:nvPr/>
          </p:nvGrpSpPr>
          <p:grpSpPr>
            <a:xfrm>
              <a:off x="1436858" y="1687736"/>
              <a:ext cx="7599645" cy="577849"/>
              <a:chOff x="1436858" y="1687736"/>
              <a:chExt cx="7599645" cy="577849"/>
            </a:xfrm>
            <a:scene3d>
              <a:camera prst="orthographicFront">
                <a:rot lat="0" lon="0" rev="0"/>
              </a:camera>
              <a:lightRig rig="glow" dir="t">
                <a:rot lat="0" lon="0" rev="14100000"/>
              </a:lightRig>
            </a:scene3d>
          </p:grpSpPr>
          <p:sp>
            <p:nvSpPr>
              <p:cNvPr id="18" name="Rounded Rectangle 17"/>
              <p:cNvSpPr/>
              <p:nvPr/>
            </p:nvSpPr>
            <p:spPr>
              <a:xfrm>
                <a:off x="1436858" y="1687736"/>
                <a:ext cx="7599645" cy="577849"/>
              </a:xfrm>
              <a:prstGeom prst="roundRect">
                <a:avLst/>
              </a:prstGeom>
              <a:solidFill>
                <a:srgbClr val="00B05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Rounded Rectangle 4"/>
              <p:cNvSpPr/>
              <p:nvPr/>
            </p:nvSpPr>
            <p:spPr>
              <a:xfrm>
                <a:off x="1465066" y="1715944"/>
                <a:ext cx="7543229" cy="5214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 Pilih dan klik menu Edit, Copy atau cukup dengan menekan tombol Ctrl+C.</a:t>
                </a:r>
                <a:endParaRPr lang="id-ID" sz="1800" kern="1200" dirty="0"/>
              </a:p>
            </p:txBody>
          </p:sp>
        </p:grpSp>
      </p:grpSp>
      <p:grpSp>
        <p:nvGrpSpPr>
          <p:cNvPr id="20" name="Diagram group"/>
          <p:cNvGrpSpPr/>
          <p:nvPr/>
        </p:nvGrpSpPr>
        <p:grpSpPr>
          <a:xfrm>
            <a:off x="1331640" y="5083399"/>
            <a:ext cx="7599645" cy="577849"/>
            <a:chOff x="1436858" y="2357040"/>
            <a:chExt cx="7599645" cy="577849"/>
          </a:xfrm>
          <a:scene3d>
            <a:camera prst="orthographicFront">
              <a:rot lat="0" lon="0" rev="0"/>
            </a:camera>
            <a:lightRig rig="glow" dir="t">
              <a:rot lat="0" lon="0" rev="14100000"/>
            </a:lightRig>
          </a:scene3d>
        </p:grpSpPr>
        <p:grpSp>
          <p:nvGrpSpPr>
            <p:cNvPr id="21" name="Group 20"/>
            <p:cNvGrpSpPr/>
            <p:nvPr/>
          </p:nvGrpSpPr>
          <p:grpSpPr>
            <a:xfrm>
              <a:off x="1436858" y="2357040"/>
              <a:ext cx="7599645" cy="577849"/>
              <a:chOff x="1436858" y="2357040"/>
              <a:chExt cx="7599645" cy="577849"/>
            </a:xfrm>
            <a:scene3d>
              <a:camera prst="orthographicFront">
                <a:rot lat="0" lon="0" rev="0"/>
              </a:camera>
              <a:lightRig rig="glow" dir="t">
                <a:rot lat="0" lon="0" rev="14100000"/>
              </a:lightRig>
            </a:scene3d>
          </p:grpSpPr>
          <p:sp>
            <p:nvSpPr>
              <p:cNvPr id="22" name="Rounded Rectangle 21"/>
              <p:cNvSpPr/>
              <p:nvPr/>
            </p:nvSpPr>
            <p:spPr>
              <a:xfrm>
                <a:off x="1436858" y="2357040"/>
                <a:ext cx="7599645" cy="577849"/>
              </a:xfrm>
              <a:prstGeom prst="roundRect">
                <a:avLst/>
              </a:prstGeom>
              <a:solidFill>
                <a:srgbClr val="FF000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Rounded Rectangle 4"/>
              <p:cNvSpPr/>
              <p:nvPr/>
            </p:nvSpPr>
            <p:spPr>
              <a:xfrm>
                <a:off x="1465066" y="2385248"/>
                <a:ext cx="7543229" cy="5214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sv-SE" sz="1800" kern="1200" dirty="0" smtClean="0"/>
                  <a:t>• Pindahkan penunjuk sel ke lokasi yang dinginkan.</a:t>
                </a:r>
                <a:endParaRPr lang="id-ID" sz="1800" kern="1200" dirty="0"/>
              </a:p>
            </p:txBody>
          </p:sp>
        </p:grpSp>
      </p:grpSp>
      <p:grpSp>
        <p:nvGrpSpPr>
          <p:cNvPr id="24" name="Diagram group"/>
          <p:cNvGrpSpPr/>
          <p:nvPr/>
        </p:nvGrpSpPr>
        <p:grpSpPr>
          <a:xfrm>
            <a:off x="1364843" y="5803479"/>
            <a:ext cx="7599645" cy="577849"/>
            <a:chOff x="1436858" y="3007121"/>
            <a:chExt cx="7599645" cy="577849"/>
          </a:xfrm>
          <a:scene3d>
            <a:camera prst="orthographicFront">
              <a:rot lat="0" lon="0" rev="0"/>
            </a:camera>
            <a:lightRig rig="glow" dir="t">
              <a:rot lat="0" lon="0" rev="14100000"/>
            </a:lightRig>
          </a:scene3d>
        </p:grpSpPr>
        <p:grpSp>
          <p:nvGrpSpPr>
            <p:cNvPr id="25" name="Group 24"/>
            <p:cNvGrpSpPr/>
            <p:nvPr/>
          </p:nvGrpSpPr>
          <p:grpSpPr>
            <a:xfrm>
              <a:off x="1436858" y="3007121"/>
              <a:ext cx="7599645" cy="577849"/>
              <a:chOff x="1436858" y="3007121"/>
              <a:chExt cx="7599645" cy="577849"/>
            </a:xfrm>
            <a:scene3d>
              <a:camera prst="orthographicFront">
                <a:rot lat="0" lon="0" rev="0"/>
              </a:camera>
              <a:lightRig rig="glow" dir="t">
                <a:rot lat="0" lon="0" rev="14100000"/>
              </a:lightRig>
            </a:scene3d>
          </p:grpSpPr>
          <p:sp>
            <p:nvSpPr>
              <p:cNvPr id="26" name="Rounded Rectangle 25"/>
              <p:cNvSpPr/>
              <p:nvPr/>
            </p:nvSpPr>
            <p:spPr>
              <a:xfrm>
                <a:off x="1436858" y="3007121"/>
                <a:ext cx="7599645" cy="577849"/>
              </a:xfrm>
              <a:prstGeom prst="roundRect">
                <a:avLst/>
              </a:prstGeom>
              <a:solidFill>
                <a:srgbClr val="00B0F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Rounded Rectangle 4"/>
              <p:cNvSpPr/>
              <p:nvPr/>
            </p:nvSpPr>
            <p:spPr>
              <a:xfrm>
                <a:off x="1465066" y="3035329"/>
                <a:ext cx="7543229" cy="5214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 Pilih dan klik menu Edit, Paste atau dengan menekan tombol Ctrl+V.</a:t>
                </a:r>
                <a:endParaRPr lang="id-ID" sz="1800" kern="1200" dirty="0"/>
              </a:p>
            </p:txBody>
          </p:sp>
        </p:grpSp>
      </p:gr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96416" y="908720"/>
          <a:ext cx="7908032"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1520" y="260648"/>
            <a:ext cx="4392488" cy="504056"/>
          </a:xfrm>
          <a:prstGeom prst="round2DiagRect">
            <a:avLst>
              <a:gd name="adj1" fmla="val 50000"/>
              <a:gd name="adj2" fmla="val 0"/>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i="1" dirty="0" smtClean="0">
                <a:solidFill>
                  <a:schemeClr val="bg1"/>
                </a:solidFill>
              </a:rPr>
              <a:t>2. Menggunakan Mouse</a:t>
            </a:r>
          </a:p>
        </p:txBody>
      </p:sp>
      <p:sp>
        <p:nvSpPr>
          <p:cNvPr id="3" name="TextBox 2"/>
          <p:cNvSpPr txBox="1"/>
          <p:nvPr/>
        </p:nvSpPr>
        <p:spPr>
          <a:xfrm>
            <a:off x="251520" y="908720"/>
            <a:ext cx="2768707" cy="369332"/>
          </a:xfrm>
          <a:prstGeom prst="rect">
            <a:avLst/>
          </a:prstGeom>
          <a:noFill/>
        </p:spPr>
        <p:txBody>
          <a:bodyPr wrap="none" rtlCol="0">
            <a:spAutoFit/>
          </a:bodyPr>
          <a:lstStyle/>
          <a:p>
            <a:pPr>
              <a:buNone/>
            </a:pPr>
            <a:r>
              <a:rPr lang="id-ID" b="1" i="1" dirty="0" smtClean="0"/>
              <a:t>Perhatikan tabel berikut ;</a:t>
            </a:r>
          </a:p>
        </p:txBody>
      </p:sp>
      <p:pic>
        <p:nvPicPr>
          <p:cNvPr id="4" name="Picture 2"/>
          <p:cNvPicPr>
            <a:picLocks noChangeAspect="1" noChangeArrowheads="1"/>
          </p:cNvPicPr>
          <p:nvPr/>
        </p:nvPicPr>
        <p:blipFill>
          <a:blip r:embed="rId3" cstate="print"/>
          <a:srcRect/>
          <a:stretch>
            <a:fillRect/>
          </a:stretch>
        </p:blipFill>
        <p:spPr bwMode="auto">
          <a:xfrm>
            <a:off x="2987824" y="980728"/>
            <a:ext cx="5976664" cy="1872208"/>
          </a:xfrm>
          <a:prstGeom prst="rect">
            <a:avLst/>
          </a:prstGeom>
          <a:ln>
            <a:noFill/>
          </a:ln>
          <a:effectLst>
            <a:softEdge rad="112500"/>
          </a:effectLst>
        </p:spPr>
      </p:pic>
      <p:sp>
        <p:nvSpPr>
          <p:cNvPr id="5" name="TextBox 4"/>
          <p:cNvSpPr txBox="1"/>
          <p:nvPr/>
        </p:nvSpPr>
        <p:spPr>
          <a:xfrm>
            <a:off x="323528" y="1556792"/>
            <a:ext cx="2592288" cy="1200329"/>
          </a:xfrm>
          <a:prstGeom prst="rect">
            <a:avLst/>
          </a:prstGeom>
          <a:noFill/>
        </p:spPr>
        <p:txBody>
          <a:bodyPr wrap="square" rtlCol="0">
            <a:spAutoFit/>
          </a:bodyPr>
          <a:lstStyle/>
          <a:p>
            <a:pPr algn="ctr"/>
            <a:r>
              <a:rPr lang="id-ID" b="1" i="1" dirty="0" smtClean="0"/>
              <a:t>Gambar 3.29. Menyalin/Mencopy Data Dengan Mouse</a:t>
            </a:r>
          </a:p>
          <a:p>
            <a:pPr algn="ctr"/>
            <a:endParaRPr lang="id-ID" b="1" i="1" dirty="0"/>
          </a:p>
        </p:txBody>
      </p:sp>
      <p:grpSp>
        <p:nvGrpSpPr>
          <p:cNvPr id="7" name="Diagram group"/>
          <p:cNvGrpSpPr/>
          <p:nvPr/>
        </p:nvGrpSpPr>
        <p:grpSpPr>
          <a:xfrm>
            <a:off x="35496" y="2780928"/>
            <a:ext cx="1854118" cy="4064000"/>
            <a:chOff x="0" y="0"/>
            <a:chExt cx="1854118" cy="4064000"/>
          </a:xfrm>
          <a:scene3d>
            <a:camera prst="orthographicFront">
              <a:rot lat="0" lon="0" rev="0"/>
            </a:camera>
            <a:lightRig rig="glow" dir="t">
              <a:rot lat="0" lon="0" rev="14100000"/>
            </a:lightRig>
          </a:scene3d>
        </p:grpSpPr>
        <p:sp>
          <p:nvSpPr>
            <p:cNvPr id="8" name="Isosceles Triangle 7"/>
            <p:cNvSpPr/>
            <p:nvPr/>
          </p:nvSpPr>
          <p:spPr>
            <a:xfrm>
              <a:off x="0" y="0"/>
              <a:ext cx="1854118" cy="4064000"/>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2">
              <a:scrgbClr r="0" g="0" b="0"/>
            </a:lnRef>
            <a:fillRef idx="1">
              <a:schemeClr val="accent4">
                <a:hueOff val="0"/>
                <a:satOff val="0"/>
                <a:lumOff val="0"/>
                <a:alphaOff val="0"/>
              </a:schemeClr>
            </a:fillRef>
            <a:effectRef idx="0">
              <a:scrgbClr r="0" g="0" b="0"/>
            </a:effectRef>
            <a:fontRef idx="minor">
              <a:schemeClr val="lt1"/>
            </a:fontRef>
          </p:style>
        </p:sp>
      </p:grpSp>
      <p:grpSp>
        <p:nvGrpSpPr>
          <p:cNvPr id="9" name="Diagram group"/>
          <p:cNvGrpSpPr/>
          <p:nvPr/>
        </p:nvGrpSpPr>
        <p:grpSpPr>
          <a:xfrm>
            <a:off x="913159" y="3291729"/>
            <a:ext cx="8067182" cy="584309"/>
            <a:chOff x="863087" y="508494"/>
            <a:chExt cx="8067182" cy="584309"/>
          </a:xfrm>
          <a:scene3d>
            <a:camera prst="orthographicFront">
              <a:rot lat="0" lon="0" rev="0"/>
            </a:camera>
            <a:lightRig rig="glow" dir="t">
              <a:rot lat="0" lon="0" rev="14100000"/>
            </a:lightRig>
          </a:scene3d>
        </p:grpSpPr>
        <p:grpSp>
          <p:nvGrpSpPr>
            <p:cNvPr id="10" name="Group 9"/>
            <p:cNvGrpSpPr/>
            <p:nvPr/>
          </p:nvGrpSpPr>
          <p:grpSpPr>
            <a:xfrm>
              <a:off x="863087" y="508494"/>
              <a:ext cx="8067182" cy="584309"/>
              <a:chOff x="863087" y="508494"/>
              <a:chExt cx="8067182" cy="584309"/>
            </a:xfrm>
            <a:scene3d>
              <a:camera prst="orthographicFront">
                <a:rot lat="0" lon="0" rev="0"/>
              </a:camera>
              <a:lightRig rig="glow" dir="t">
                <a:rot lat="0" lon="0" rev="14100000"/>
              </a:lightRig>
            </a:scene3d>
          </p:grpSpPr>
          <p:sp>
            <p:nvSpPr>
              <p:cNvPr id="11" name="Rounded Rectangle 10"/>
              <p:cNvSpPr/>
              <p:nvPr/>
            </p:nvSpPr>
            <p:spPr>
              <a:xfrm>
                <a:off x="863087" y="508494"/>
                <a:ext cx="8067182" cy="584309"/>
              </a:xfrm>
              <a:prstGeom prst="roundRect">
                <a:avLst/>
              </a:prstGeom>
              <a:solidFill>
                <a:srgbClr val="7030A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Rounded Rectangle 4"/>
              <p:cNvSpPr/>
              <p:nvPr/>
            </p:nvSpPr>
            <p:spPr>
              <a:xfrm>
                <a:off x="891611" y="537018"/>
                <a:ext cx="8010134" cy="5272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Asumsi jumlah barang sama.</a:t>
                </a:r>
                <a:endParaRPr lang="id-ID" sz="1800" b="1" i="1" kern="1200" dirty="0"/>
              </a:p>
            </p:txBody>
          </p:sp>
        </p:grpSp>
      </p:grpSp>
      <p:grpSp>
        <p:nvGrpSpPr>
          <p:cNvPr id="13" name="Diagram group"/>
          <p:cNvGrpSpPr/>
          <p:nvPr/>
        </p:nvGrpSpPr>
        <p:grpSpPr>
          <a:xfrm>
            <a:off x="913159" y="3992989"/>
            <a:ext cx="8067182" cy="459113"/>
            <a:chOff x="863087" y="1133532"/>
            <a:chExt cx="8067182" cy="459113"/>
          </a:xfrm>
          <a:scene3d>
            <a:camera prst="orthographicFront">
              <a:rot lat="0" lon="0" rev="0"/>
            </a:camera>
            <a:lightRig rig="glow" dir="t">
              <a:rot lat="0" lon="0" rev="14100000"/>
            </a:lightRig>
          </a:scene3d>
        </p:grpSpPr>
        <p:grpSp>
          <p:nvGrpSpPr>
            <p:cNvPr id="14" name="Group 13"/>
            <p:cNvGrpSpPr/>
            <p:nvPr/>
          </p:nvGrpSpPr>
          <p:grpSpPr>
            <a:xfrm>
              <a:off x="863087" y="1133532"/>
              <a:ext cx="8067182" cy="459113"/>
              <a:chOff x="863087" y="1133532"/>
              <a:chExt cx="8067182" cy="459113"/>
            </a:xfrm>
            <a:scene3d>
              <a:camera prst="orthographicFront">
                <a:rot lat="0" lon="0" rev="0"/>
              </a:camera>
              <a:lightRig rig="glow" dir="t">
                <a:rot lat="0" lon="0" rev="14100000"/>
              </a:lightRig>
            </a:scene3d>
          </p:grpSpPr>
          <p:sp>
            <p:nvSpPr>
              <p:cNvPr id="15" name="Rounded Rectangle 14"/>
              <p:cNvSpPr/>
              <p:nvPr/>
            </p:nvSpPr>
            <p:spPr>
              <a:xfrm>
                <a:off x="863087" y="1133532"/>
                <a:ext cx="8067182" cy="459113"/>
              </a:xfrm>
              <a:prstGeom prst="roundRect">
                <a:avLst/>
              </a:prstGeom>
              <a:solidFill>
                <a:schemeClr val="accent2">
                  <a:alpha val="90000"/>
                </a:scheme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Rounded Rectangle 4"/>
              <p:cNvSpPr/>
              <p:nvPr/>
            </p:nvSpPr>
            <p:spPr>
              <a:xfrm>
                <a:off x="885499" y="1155944"/>
                <a:ext cx="8022358" cy="4142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d-ID" sz="1800" kern="1200" dirty="0" smtClean="0"/>
                  <a:t>1.      Sorotlah sel/range yang akan di salin, sebagai contoh sel d3.</a:t>
                </a:r>
                <a:endParaRPr lang="id-ID" sz="1800" kern="1200" dirty="0"/>
              </a:p>
            </p:txBody>
          </p:sp>
        </p:grpSp>
      </p:grpSp>
      <p:grpSp>
        <p:nvGrpSpPr>
          <p:cNvPr id="17" name="Diagram group"/>
          <p:cNvGrpSpPr/>
          <p:nvPr/>
        </p:nvGrpSpPr>
        <p:grpSpPr>
          <a:xfrm>
            <a:off x="913159" y="4507967"/>
            <a:ext cx="8067182" cy="592207"/>
            <a:chOff x="863087" y="1622535"/>
            <a:chExt cx="8067182" cy="592207"/>
          </a:xfrm>
          <a:scene3d>
            <a:camera prst="orthographicFront">
              <a:rot lat="0" lon="0" rev="0"/>
            </a:camera>
            <a:lightRig rig="glow" dir="t">
              <a:rot lat="0" lon="0" rev="14100000"/>
            </a:lightRig>
          </a:scene3d>
        </p:grpSpPr>
        <p:grpSp>
          <p:nvGrpSpPr>
            <p:cNvPr id="18" name="Group 17"/>
            <p:cNvGrpSpPr/>
            <p:nvPr/>
          </p:nvGrpSpPr>
          <p:grpSpPr>
            <a:xfrm>
              <a:off x="863087" y="1622535"/>
              <a:ext cx="8067182" cy="592207"/>
              <a:chOff x="863087" y="1622535"/>
              <a:chExt cx="8067182" cy="592207"/>
            </a:xfrm>
            <a:scene3d>
              <a:camera prst="orthographicFront">
                <a:rot lat="0" lon="0" rev="0"/>
              </a:camera>
              <a:lightRig rig="glow" dir="t">
                <a:rot lat="0" lon="0" rev="14100000"/>
              </a:lightRig>
            </a:scene3d>
          </p:grpSpPr>
          <p:sp>
            <p:nvSpPr>
              <p:cNvPr id="19" name="Rounded Rectangle 18"/>
              <p:cNvSpPr/>
              <p:nvPr/>
            </p:nvSpPr>
            <p:spPr>
              <a:xfrm>
                <a:off x="863087" y="1622535"/>
                <a:ext cx="8067182" cy="592207"/>
              </a:xfrm>
              <a:prstGeom prst="roundRect">
                <a:avLst/>
              </a:prstGeom>
              <a:solidFill>
                <a:srgbClr val="862A58">
                  <a:alpha val="89804"/>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Rounded Rectangle 4"/>
              <p:cNvSpPr/>
              <p:nvPr/>
            </p:nvSpPr>
            <p:spPr>
              <a:xfrm>
                <a:off x="891996" y="1651444"/>
                <a:ext cx="8009364" cy="5343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d-ID" sz="1800" kern="1200" dirty="0" smtClean="0"/>
                  <a:t>2.    Arahkan penunjuk mouse ke Fill Handle (perhatikan tabel) sehingga berubah menjadi tanda plus (+), agak kecil ukurannya dengan yang sebelumnya.</a:t>
                </a:r>
                <a:endParaRPr lang="id-ID" sz="1800" kern="1200" dirty="0"/>
              </a:p>
            </p:txBody>
          </p:sp>
        </p:grpSp>
      </p:grpSp>
      <p:grpSp>
        <p:nvGrpSpPr>
          <p:cNvPr id="21" name="Diagram group"/>
          <p:cNvGrpSpPr/>
          <p:nvPr/>
        </p:nvGrpSpPr>
        <p:grpSpPr>
          <a:xfrm>
            <a:off x="913159" y="5155205"/>
            <a:ext cx="8067182" cy="593041"/>
            <a:chOff x="863087" y="2266312"/>
            <a:chExt cx="8067182" cy="593041"/>
          </a:xfrm>
          <a:scene3d>
            <a:camera prst="orthographicFront">
              <a:rot lat="0" lon="0" rev="0"/>
            </a:camera>
            <a:lightRig rig="glow" dir="t">
              <a:rot lat="0" lon="0" rev="14100000"/>
            </a:lightRig>
          </a:scene3d>
        </p:grpSpPr>
        <p:grpSp>
          <p:nvGrpSpPr>
            <p:cNvPr id="22" name="Group 21"/>
            <p:cNvGrpSpPr/>
            <p:nvPr/>
          </p:nvGrpSpPr>
          <p:grpSpPr>
            <a:xfrm>
              <a:off x="863087" y="2266312"/>
              <a:ext cx="8067182" cy="593041"/>
              <a:chOff x="863087" y="2266312"/>
              <a:chExt cx="8067182" cy="593041"/>
            </a:xfrm>
            <a:scene3d>
              <a:camera prst="orthographicFront">
                <a:rot lat="0" lon="0" rev="0"/>
              </a:camera>
              <a:lightRig rig="glow" dir="t">
                <a:rot lat="0" lon="0" rev="14100000"/>
              </a:lightRig>
            </a:scene3d>
          </p:grpSpPr>
          <p:sp>
            <p:nvSpPr>
              <p:cNvPr id="23" name="Rounded Rectangle 22"/>
              <p:cNvSpPr/>
              <p:nvPr/>
            </p:nvSpPr>
            <p:spPr>
              <a:xfrm>
                <a:off x="863087" y="2266312"/>
                <a:ext cx="8067182" cy="593041"/>
              </a:xfrm>
              <a:prstGeom prst="roundRect">
                <a:avLst/>
              </a:prstGeom>
              <a:solidFill>
                <a:srgbClr val="FF000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4" name="Rounded Rectangle 4"/>
              <p:cNvSpPr/>
              <p:nvPr/>
            </p:nvSpPr>
            <p:spPr>
              <a:xfrm>
                <a:off x="892037" y="2283289"/>
                <a:ext cx="8009282" cy="53514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d-ID" sz="1800" kern="1200" dirty="0" smtClean="0"/>
                  <a:t>3.    Klik, jangan dilepas, dan geserlah penunjuk mouse tersebut ke sel </a:t>
                </a:r>
                <a:r>
                  <a:rPr lang="fr-FR" sz="1800" kern="1200" dirty="0" smtClean="0"/>
                  <a:t>yang </a:t>
                </a:r>
                <a:r>
                  <a:rPr lang="fr-FR" sz="1800" kern="1200" dirty="0" err="1" smtClean="0"/>
                  <a:t>yang</a:t>
                </a:r>
                <a:r>
                  <a:rPr lang="fr-FR" sz="1800" kern="1200" dirty="0" smtClean="0"/>
                  <a:t> </a:t>
                </a:r>
                <a:r>
                  <a:rPr lang="fr-FR" sz="1800" kern="1200" dirty="0" err="1" smtClean="0"/>
                  <a:t>dituju</a:t>
                </a:r>
                <a:r>
                  <a:rPr lang="fr-FR" sz="1800" kern="1200" dirty="0" smtClean="0"/>
                  <a:t>. </a:t>
                </a:r>
                <a:r>
                  <a:rPr lang="fr-FR" sz="1800" kern="1200" dirty="0" err="1" smtClean="0"/>
                  <a:t>Untuk</a:t>
                </a:r>
                <a:r>
                  <a:rPr lang="fr-FR" sz="1800" kern="1200" dirty="0" smtClean="0"/>
                  <a:t> </a:t>
                </a:r>
                <a:r>
                  <a:rPr lang="fr-FR" sz="1800" kern="1200" dirty="0" err="1" smtClean="0"/>
                  <a:t>contoh</a:t>
                </a:r>
                <a:r>
                  <a:rPr lang="fr-FR" sz="1800" kern="1200" dirty="0" smtClean="0"/>
                  <a:t> </a:t>
                </a:r>
                <a:r>
                  <a:rPr lang="fr-FR" sz="1800" kern="1200" dirty="0" err="1" smtClean="0"/>
                  <a:t>diatas</a:t>
                </a:r>
                <a:r>
                  <a:rPr lang="fr-FR" sz="1800" kern="1200" dirty="0" smtClean="0"/>
                  <a:t> sel D6, </a:t>
                </a:r>
                <a:r>
                  <a:rPr lang="fr-FR" sz="1800" kern="1200" dirty="0" err="1" smtClean="0"/>
                  <a:t>baru</a:t>
                </a:r>
                <a:r>
                  <a:rPr lang="fr-FR" sz="1800" kern="1200" dirty="0" smtClean="0"/>
                  <a:t> </a:t>
                </a:r>
                <a:r>
                  <a:rPr lang="fr-FR" sz="1800" kern="1200" dirty="0" err="1" smtClean="0"/>
                  <a:t>tombol</a:t>
                </a:r>
                <a:r>
                  <a:rPr lang="fr-FR" sz="1800" kern="1200" dirty="0" smtClean="0"/>
                  <a:t> mouse</a:t>
                </a:r>
                <a:r>
                  <a:rPr lang="id-ID" sz="1800" kern="1200" dirty="0" smtClean="0"/>
                  <a:t> dilepaskan.</a:t>
                </a:r>
                <a:endParaRPr lang="id-ID" sz="1800" kern="1200" dirty="0"/>
              </a:p>
            </p:txBody>
          </p:sp>
        </p:grpSp>
      </p:grpSp>
      <p:grpSp>
        <p:nvGrpSpPr>
          <p:cNvPr id="25" name="Diagram group"/>
          <p:cNvGrpSpPr/>
          <p:nvPr/>
        </p:nvGrpSpPr>
        <p:grpSpPr>
          <a:xfrm>
            <a:off x="914302" y="5866187"/>
            <a:ext cx="8067182" cy="818163"/>
            <a:chOff x="863087" y="2900083"/>
            <a:chExt cx="8067182" cy="818163"/>
          </a:xfrm>
          <a:scene3d>
            <a:camera prst="orthographicFront">
              <a:rot lat="0" lon="0" rev="0"/>
            </a:camera>
            <a:lightRig rig="glow" dir="t">
              <a:rot lat="0" lon="0" rev="14100000"/>
            </a:lightRig>
          </a:scene3d>
        </p:grpSpPr>
        <p:grpSp>
          <p:nvGrpSpPr>
            <p:cNvPr id="26" name="Group 25"/>
            <p:cNvGrpSpPr/>
            <p:nvPr/>
          </p:nvGrpSpPr>
          <p:grpSpPr>
            <a:xfrm>
              <a:off x="863087" y="2900083"/>
              <a:ext cx="8067182" cy="818163"/>
              <a:chOff x="863087" y="2900083"/>
              <a:chExt cx="8067182" cy="818163"/>
            </a:xfrm>
            <a:scene3d>
              <a:camera prst="orthographicFront">
                <a:rot lat="0" lon="0" rev="0"/>
              </a:camera>
              <a:lightRig rig="glow" dir="t">
                <a:rot lat="0" lon="0" rev="14100000"/>
              </a:lightRig>
            </a:scene3d>
          </p:grpSpPr>
          <p:sp>
            <p:nvSpPr>
              <p:cNvPr id="27" name="Rounded Rectangle 26"/>
              <p:cNvSpPr/>
              <p:nvPr/>
            </p:nvSpPr>
            <p:spPr>
              <a:xfrm>
                <a:off x="863087" y="2900083"/>
                <a:ext cx="8067182" cy="818163"/>
              </a:xfrm>
              <a:prstGeom prst="roundRect">
                <a:avLst/>
              </a:prstGeom>
              <a:solidFill>
                <a:srgbClr val="00B0F0">
                  <a:alpha val="90000"/>
                </a:srgbClr>
              </a:solidFill>
              <a:ln>
                <a:noFill/>
              </a:ln>
              <a:effectLst/>
              <a:sp3d prstMaterial="softEdge">
                <a:bevelT w="127000" prst="artDeco"/>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Rounded Rectangle 4"/>
              <p:cNvSpPr/>
              <p:nvPr/>
            </p:nvSpPr>
            <p:spPr>
              <a:xfrm>
                <a:off x="903026" y="2940022"/>
                <a:ext cx="7987304" cy="7382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Dengan cara yang sama kita juga bisa melakukan proses penyalinan rumus. Lihat tabel, Sel F3 merupakan hasil perkalian dari sel D3 dengan </a:t>
                </a:r>
                <a:r>
                  <a:rPr lang="it-IT" sz="1800" kern="1200" dirty="0" smtClean="0"/>
                  <a:t>sel E3. Lakukan proses penyalinan data seperti di atas.</a:t>
                </a:r>
                <a:endParaRPr lang="id-ID" sz="1800" kern="1200" dirty="0"/>
              </a:p>
            </p:txBody>
          </p:sp>
        </p:grpSp>
      </p:gr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ent-Up Arrow 9"/>
          <p:cNvSpPr/>
          <p:nvPr/>
        </p:nvSpPr>
        <p:spPr>
          <a:xfrm rot="8597205">
            <a:off x="116554" y="3529398"/>
            <a:ext cx="839091" cy="790509"/>
          </a:xfrm>
          <a:prstGeom prst="bentUpArrow">
            <a:avLst>
              <a:gd name="adj1" fmla="val 23094"/>
              <a:gd name="adj2" fmla="val 25000"/>
              <a:gd name="adj3" fmla="val 25000"/>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07504" y="4437112"/>
            <a:ext cx="8964488" cy="2088232"/>
          </a:xfrm>
          <a:prstGeom prst="roundRect">
            <a:avLst>
              <a:gd name="adj" fmla="val 32459"/>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7" name="Oval 6"/>
          <p:cNvSpPr/>
          <p:nvPr/>
        </p:nvSpPr>
        <p:spPr>
          <a:xfrm>
            <a:off x="539552" y="1844824"/>
            <a:ext cx="8352928" cy="2376264"/>
          </a:xfrm>
          <a:prstGeom prst="ellipse">
            <a:avLst/>
          </a:prstGeom>
          <a:solidFill>
            <a:srgbClr val="FF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Horizontal Scroll 1"/>
          <p:cNvSpPr/>
          <p:nvPr/>
        </p:nvSpPr>
        <p:spPr>
          <a:xfrm>
            <a:off x="251520" y="44624"/>
            <a:ext cx="3816424" cy="1224136"/>
          </a:xfrm>
          <a:prstGeom prst="horizontalScroll">
            <a:avLst>
              <a:gd name="adj"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3.8.2 Memindahkan Data (Cut)</a:t>
            </a:r>
          </a:p>
        </p:txBody>
      </p:sp>
      <p:sp>
        <p:nvSpPr>
          <p:cNvPr id="3" name="TextBox 2"/>
          <p:cNvSpPr txBox="1"/>
          <p:nvPr/>
        </p:nvSpPr>
        <p:spPr>
          <a:xfrm>
            <a:off x="1115616" y="1054477"/>
            <a:ext cx="5040560" cy="646331"/>
          </a:xfrm>
          <a:prstGeom prst="rect">
            <a:avLst/>
          </a:prstGeom>
          <a:noFill/>
        </p:spPr>
        <p:txBody>
          <a:bodyPr wrap="square" rtlCol="0">
            <a:spAutoFit/>
          </a:bodyPr>
          <a:lstStyle/>
          <a:p>
            <a:pPr algn="ctr">
              <a:buNone/>
            </a:pPr>
            <a:r>
              <a:rPr lang="id-ID" b="1" i="1" u="sng" dirty="0" smtClean="0"/>
              <a:t>Seperti menyalin data diatas, kita juga dapat memindahkan data dengan dua cara, yaitu ;</a:t>
            </a:r>
          </a:p>
        </p:txBody>
      </p:sp>
      <p:sp>
        <p:nvSpPr>
          <p:cNvPr id="4" name="TextBox 3"/>
          <p:cNvSpPr txBox="1"/>
          <p:nvPr/>
        </p:nvSpPr>
        <p:spPr>
          <a:xfrm>
            <a:off x="836749" y="2348880"/>
            <a:ext cx="8055731" cy="1477328"/>
          </a:xfrm>
          <a:prstGeom prst="rect">
            <a:avLst/>
          </a:prstGeom>
          <a:noFill/>
        </p:spPr>
        <p:txBody>
          <a:bodyPr wrap="none" rtlCol="0">
            <a:spAutoFit/>
          </a:bodyPr>
          <a:lstStyle/>
          <a:p>
            <a:pPr algn="just">
              <a:buNone/>
            </a:pPr>
            <a:r>
              <a:rPr lang="id-ID" b="1" i="1" dirty="0" smtClean="0"/>
              <a:t>1.    Menggunakan Perintah Cut</a:t>
            </a:r>
          </a:p>
          <a:p>
            <a:pPr algn="just">
              <a:buNone/>
            </a:pPr>
            <a:r>
              <a:rPr lang="id-ID" dirty="0" smtClean="0"/>
              <a:t>	• Sorotlah terlebih dahulu sel/range yang akan dipindahkan.</a:t>
            </a:r>
          </a:p>
          <a:p>
            <a:pPr algn="just">
              <a:buNone/>
            </a:pPr>
            <a:r>
              <a:rPr lang="id-ID" dirty="0" smtClean="0"/>
              <a:t>	• Pilih dan klik menu Edit, Cut atau cukup dengan menekan tombol Ctrl+X</a:t>
            </a:r>
          </a:p>
          <a:p>
            <a:pPr algn="just">
              <a:buNone/>
            </a:pPr>
            <a:r>
              <a:rPr lang="id-ID" dirty="0" smtClean="0"/>
              <a:t>	</a:t>
            </a:r>
            <a:r>
              <a:rPr lang="sv-SE" dirty="0" smtClean="0"/>
              <a:t>• Pindahkan penunjuk sel ke lokasi yang dinginkan.</a:t>
            </a:r>
          </a:p>
          <a:p>
            <a:pPr algn="just">
              <a:buNone/>
            </a:pPr>
            <a:r>
              <a:rPr lang="id-ID" dirty="0" smtClean="0"/>
              <a:t>	• Pilih dan klik menu Edit, Paste atau dengan menekan tombol Ctrl+V.</a:t>
            </a:r>
          </a:p>
        </p:txBody>
      </p:sp>
      <p:sp>
        <p:nvSpPr>
          <p:cNvPr id="6" name="TextBox 5"/>
          <p:cNvSpPr txBox="1"/>
          <p:nvPr/>
        </p:nvSpPr>
        <p:spPr>
          <a:xfrm>
            <a:off x="251520" y="4494019"/>
            <a:ext cx="8748464" cy="2031325"/>
          </a:xfrm>
          <a:prstGeom prst="rect">
            <a:avLst/>
          </a:prstGeom>
          <a:noFill/>
        </p:spPr>
        <p:txBody>
          <a:bodyPr wrap="square" rtlCol="0">
            <a:spAutoFit/>
          </a:bodyPr>
          <a:lstStyle/>
          <a:p>
            <a:pPr algn="just">
              <a:buNone/>
            </a:pPr>
            <a:r>
              <a:rPr lang="id-ID" b="1" i="1" dirty="0" smtClean="0">
                <a:solidFill>
                  <a:schemeClr val="bg1"/>
                </a:solidFill>
              </a:rPr>
              <a:t>2.    Menggunakan Mouse</a:t>
            </a:r>
          </a:p>
          <a:p>
            <a:pPr algn="just">
              <a:buNone/>
            </a:pPr>
            <a:r>
              <a:rPr lang="id-ID" dirty="0" smtClean="0">
                <a:solidFill>
                  <a:schemeClr val="bg1"/>
                </a:solidFill>
              </a:rPr>
              <a:t>	Perhatikan kembali tabel diatas. Kita akan memindahkan tabel diatas, ke sel B10.</a:t>
            </a:r>
          </a:p>
          <a:p>
            <a:pPr algn="just">
              <a:buNone/>
            </a:pPr>
            <a:r>
              <a:rPr lang="de-DE" dirty="0" smtClean="0">
                <a:solidFill>
                  <a:schemeClr val="bg1"/>
                </a:solidFill>
              </a:rPr>
              <a:t>• Sorotlah terlebih dahulu sel/range yang akan di salin. Sebagai</a:t>
            </a:r>
            <a:r>
              <a:rPr lang="id-ID" dirty="0" smtClean="0">
                <a:solidFill>
                  <a:schemeClr val="bg1"/>
                </a:solidFill>
              </a:rPr>
              <a:t> contoh sorotlah range B2:F6.</a:t>
            </a:r>
          </a:p>
          <a:p>
            <a:pPr algn="just">
              <a:buNone/>
            </a:pPr>
            <a:r>
              <a:rPr lang="id-ID" dirty="0" smtClean="0">
                <a:solidFill>
                  <a:schemeClr val="bg1"/>
                </a:solidFill>
              </a:rPr>
              <a:t>• Arahkan penunjukan mouse ke tepi kanan dari data yang disorot tadi. (tepi kanan kolom F, harus pada range yang disorot).</a:t>
            </a:r>
          </a:p>
          <a:p>
            <a:pPr algn="just">
              <a:buNone/>
            </a:pPr>
            <a:r>
              <a:rPr lang="id-ID" dirty="0" smtClean="0">
                <a:solidFill>
                  <a:schemeClr val="bg1"/>
                </a:solidFill>
              </a:rPr>
              <a:t>• Geserlah penunjuk mouse tersebut ke sel B10, maka otomatis data yang disorot tadi akan berpindah.</a:t>
            </a:r>
            <a:endParaRPr lang="id-ID" dirty="0">
              <a:solidFill>
                <a:schemeClr val="bg1"/>
              </a:solidFill>
            </a:endParaRPr>
          </a:p>
        </p:txBody>
      </p:sp>
      <p:sp>
        <p:nvSpPr>
          <p:cNvPr id="9" name="Bent Arrow 8"/>
          <p:cNvSpPr/>
          <p:nvPr/>
        </p:nvSpPr>
        <p:spPr>
          <a:xfrm rot="5400000">
            <a:off x="6084168" y="1052736"/>
            <a:ext cx="1008112" cy="1152128"/>
          </a:xfrm>
          <a:prstGeom prst="bentArrow">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0-#ppt_w/2"/>
                                          </p:val>
                                        </p:tav>
                                        <p:tav tm="100000">
                                          <p:val>
                                            <p:strVal val="#ppt_x"/>
                                          </p:val>
                                        </p:tav>
                                      </p:tavLst>
                                    </p:anim>
                                    <p:anim calcmode="lin" valueType="num">
                                      <p:cBhvr additive="base">
                                        <p:cTn id="2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80">
                                          <p:stCondLst>
                                            <p:cond delay="0"/>
                                          </p:stCondLst>
                                        </p:cTn>
                                        <p:tgtEl>
                                          <p:spTgt spid="4"/>
                                        </p:tgtEl>
                                      </p:cBhvr>
                                    </p:animEffect>
                                    <p:anim calcmode="lin" valueType="num">
                                      <p:cBhvr>
                                        <p:cTn id="6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tgtEl>
                                      </p:cBhvr>
                                      <p:to x="100000" y="60000"/>
                                    </p:animScale>
                                    <p:animScale>
                                      <p:cBhvr>
                                        <p:cTn id="74" dur="166" decel="50000">
                                          <p:stCondLst>
                                            <p:cond delay="676"/>
                                          </p:stCondLst>
                                        </p:cTn>
                                        <p:tgtEl>
                                          <p:spTgt spid="4"/>
                                        </p:tgtEl>
                                      </p:cBhvr>
                                      <p:to x="100000" y="100000"/>
                                    </p:animScale>
                                    <p:animScale>
                                      <p:cBhvr>
                                        <p:cTn id="75" dur="26">
                                          <p:stCondLst>
                                            <p:cond delay="1312"/>
                                          </p:stCondLst>
                                        </p:cTn>
                                        <p:tgtEl>
                                          <p:spTgt spid="4"/>
                                        </p:tgtEl>
                                      </p:cBhvr>
                                      <p:to x="100000" y="80000"/>
                                    </p:animScale>
                                    <p:animScale>
                                      <p:cBhvr>
                                        <p:cTn id="76" dur="166" decel="50000">
                                          <p:stCondLst>
                                            <p:cond delay="1338"/>
                                          </p:stCondLst>
                                        </p:cTn>
                                        <p:tgtEl>
                                          <p:spTgt spid="4"/>
                                        </p:tgtEl>
                                      </p:cBhvr>
                                      <p:to x="100000" y="100000"/>
                                    </p:animScale>
                                    <p:animScale>
                                      <p:cBhvr>
                                        <p:cTn id="77" dur="26">
                                          <p:stCondLst>
                                            <p:cond delay="1642"/>
                                          </p:stCondLst>
                                        </p:cTn>
                                        <p:tgtEl>
                                          <p:spTgt spid="4"/>
                                        </p:tgtEl>
                                      </p:cBhvr>
                                      <p:to x="100000" y="90000"/>
                                    </p:animScale>
                                    <p:animScale>
                                      <p:cBhvr>
                                        <p:cTn id="78" dur="166" decel="50000">
                                          <p:stCondLst>
                                            <p:cond delay="1668"/>
                                          </p:stCondLst>
                                        </p:cTn>
                                        <p:tgtEl>
                                          <p:spTgt spid="4"/>
                                        </p:tgtEl>
                                      </p:cBhvr>
                                      <p:to x="100000" y="100000"/>
                                    </p:animScale>
                                    <p:animScale>
                                      <p:cBhvr>
                                        <p:cTn id="79" dur="26">
                                          <p:stCondLst>
                                            <p:cond delay="1808"/>
                                          </p:stCondLst>
                                        </p:cTn>
                                        <p:tgtEl>
                                          <p:spTgt spid="4"/>
                                        </p:tgtEl>
                                      </p:cBhvr>
                                      <p:to x="100000" y="95000"/>
                                    </p:animScale>
                                    <p:animScale>
                                      <p:cBhvr>
                                        <p:cTn id="80" dur="166" decel="50000">
                                          <p:stCondLst>
                                            <p:cond delay="1834"/>
                                          </p:stCondLst>
                                        </p:cTn>
                                        <p:tgtEl>
                                          <p:spTgt spid="4"/>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down)">
                                      <p:cBhvr>
                                        <p:cTn id="121" dur="580">
                                          <p:stCondLst>
                                            <p:cond delay="0"/>
                                          </p:stCondLst>
                                        </p:cTn>
                                        <p:tgtEl>
                                          <p:spTgt spid="6"/>
                                        </p:tgtEl>
                                      </p:cBhvr>
                                    </p:animEffect>
                                    <p:anim calcmode="lin" valueType="num">
                                      <p:cBhvr>
                                        <p:cTn id="1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7" dur="26">
                                          <p:stCondLst>
                                            <p:cond delay="650"/>
                                          </p:stCondLst>
                                        </p:cTn>
                                        <p:tgtEl>
                                          <p:spTgt spid="6"/>
                                        </p:tgtEl>
                                      </p:cBhvr>
                                      <p:to x="100000" y="60000"/>
                                    </p:animScale>
                                    <p:animScale>
                                      <p:cBhvr>
                                        <p:cTn id="128" dur="166" decel="50000">
                                          <p:stCondLst>
                                            <p:cond delay="676"/>
                                          </p:stCondLst>
                                        </p:cTn>
                                        <p:tgtEl>
                                          <p:spTgt spid="6"/>
                                        </p:tgtEl>
                                      </p:cBhvr>
                                      <p:to x="100000" y="100000"/>
                                    </p:animScale>
                                    <p:animScale>
                                      <p:cBhvr>
                                        <p:cTn id="129" dur="26">
                                          <p:stCondLst>
                                            <p:cond delay="1312"/>
                                          </p:stCondLst>
                                        </p:cTn>
                                        <p:tgtEl>
                                          <p:spTgt spid="6"/>
                                        </p:tgtEl>
                                      </p:cBhvr>
                                      <p:to x="100000" y="80000"/>
                                    </p:animScale>
                                    <p:animScale>
                                      <p:cBhvr>
                                        <p:cTn id="130" dur="166" decel="50000">
                                          <p:stCondLst>
                                            <p:cond delay="1338"/>
                                          </p:stCondLst>
                                        </p:cTn>
                                        <p:tgtEl>
                                          <p:spTgt spid="6"/>
                                        </p:tgtEl>
                                      </p:cBhvr>
                                      <p:to x="100000" y="100000"/>
                                    </p:animScale>
                                    <p:animScale>
                                      <p:cBhvr>
                                        <p:cTn id="131" dur="26">
                                          <p:stCondLst>
                                            <p:cond delay="1642"/>
                                          </p:stCondLst>
                                        </p:cTn>
                                        <p:tgtEl>
                                          <p:spTgt spid="6"/>
                                        </p:tgtEl>
                                      </p:cBhvr>
                                      <p:to x="100000" y="90000"/>
                                    </p:animScale>
                                    <p:animScale>
                                      <p:cBhvr>
                                        <p:cTn id="132" dur="166" decel="50000">
                                          <p:stCondLst>
                                            <p:cond delay="1668"/>
                                          </p:stCondLst>
                                        </p:cTn>
                                        <p:tgtEl>
                                          <p:spTgt spid="6"/>
                                        </p:tgtEl>
                                      </p:cBhvr>
                                      <p:to x="100000" y="100000"/>
                                    </p:animScale>
                                    <p:animScale>
                                      <p:cBhvr>
                                        <p:cTn id="133" dur="26">
                                          <p:stCondLst>
                                            <p:cond delay="1808"/>
                                          </p:stCondLst>
                                        </p:cTn>
                                        <p:tgtEl>
                                          <p:spTgt spid="6"/>
                                        </p:tgtEl>
                                      </p:cBhvr>
                                      <p:to x="100000" y="95000"/>
                                    </p:animScale>
                                    <p:animScale>
                                      <p:cBhvr>
                                        <p:cTn id="1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2" grpId="0" animBg="1"/>
      <p:bldP spid="3" grpId="0"/>
      <p:bldP spid="4" grpId="0"/>
      <p:bldP spid="6"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Point Star 5"/>
          <p:cNvSpPr/>
          <p:nvPr/>
        </p:nvSpPr>
        <p:spPr>
          <a:xfrm>
            <a:off x="251520" y="1772816"/>
            <a:ext cx="8820472" cy="5013176"/>
          </a:xfrm>
          <a:prstGeom prst="star7">
            <a:avLst>
              <a:gd name="adj" fmla="val 39622"/>
              <a:gd name="hf" fmla="val 102572"/>
              <a:gd name="vf" fmla="val 105210"/>
            </a:avLst>
          </a:prstGeom>
          <a:solidFill>
            <a:srgbClr val="CCFF99"/>
          </a:solidFill>
          <a:ln>
            <a:solidFill>
              <a:srgbClr val="FF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Horizontal Scroll 4"/>
          <p:cNvSpPr/>
          <p:nvPr/>
        </p:nvSpPr>
        <p:spPr>
          <a:xfrm>
            <a:off x="251520" y="44624"/>
            <a:ext cx="4680520" cy="1152128"/>
          </a:xfrm>
          <a:prstGeom prst="horizontalScroll">
            <a:avLst>
              <a:gd name="adj"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3.8.3 Menyisip Baris/Kolom (Insert)</a:t>
            </a:r>
          </a:p>
        </p:txBody>
      </p:sp>
      <p:sp>
        <p:nvSpPr>
          <p:cNvPr id="3" name="TextBox 2"/>
          <p:cNvSpPr txBox="1"/>
          <p:nvPr/>
        </p:nvSpPr>
        <p:spPr>
          <a:xfrm>
            <a:off x="107504" y="1412776"/>
            <a:ext cx="7935057" cy="646331"/>
          </a:xfrm>
          <a:prstGeom prst="rect">
            <a:avLst/>
          </a:prstGeom>
          <a:noFill/>
        </p:spPr>
        <p:txBody>
          <a:bodyPr wrap="none" rtlCol="0">
            <a:spAutoFit/>
          </a:bodyPr>
          <a:lstStyle/>
          <a:p>
            <a:r>
              <a:rPr lang="id-ID" b="1" i="1" dirty="0" smtClean="0">
                <a:solidFill>
                  <a:srgbClr val="FFC000"/>
                </a:solidFill>
              </a:rPr>
              <a:t>Kadangkala kita ingin menyisip baris/kolom karena ada data yang tertinggal.</a:t>
            </a:r>
          </a:p>
          <a:p>
            <a:r>
              <a:rPr lang="id-ID" b="1" i="1" dirty="0" smtClean="0">
                <a:solidFill>
                  <a:srgbClr val="FFC000"/>
                </a:solidFill>
              </a:rPr>
              <a:t>Perhatikan  tabel sebelumnya :</a:t>
            </a:r>
            <a:endParaRPr lang="id-ID" b="1" i="1" dirty="0">
              <a:solidFill>
                <a:srgbClr val="FFC000"/>
              </a:solidFill>
            </a:endParaRPr>
          </a:p>
        </p:txBody>
      </p:sp>
      <p:graphicFrame>
        <p:nvGraphicFramePr>
          <p:cNvPr id="4" name="Diagram 3"/>
          <p:cNvGraphicFramePr/>
          <p:nvPr/>
        </p:nvGraphicFramePr>
        <p:xfrm>
          <a:off x="1259632" y="2909168"/>
          <a:ext cx="6792416" cy="376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plus(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251520" y="-10994"/>
            <a:ext cx="8820472" cy="5013176"/>
          </a:xfrm>
          <a:prstGeom prst="star7">
            <a:avLst>
              <a:gd name="adj" fmla="val 39622"/>
              <a:gd name="hf" fmla="val 102572"/>
              <a:gd name="vf" fmla="val 105210"/>
            </a:avLst>
          </a:prstGeom>
          <a:solidFill>
            <a:srgbClr val="FFC000"/>
          </a:solidFill>
          <a:ln>
            <a:solidFill>
              <a:srgbClr val="FF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3" name="Diagram 2"/>
          <p:cNvGraphicFramePr/>
          <p:nvPr/>
        </p:nvGraphicFramePr>
        <p:xfrm>
          <a:off x="1259632" y="748928"/>
          <a:ext cx="6792416" cy="376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727214" y="3717032"/>
            <a:ext cx="4293058" cy="646331"/>
          </a:xfrm>
          <a:prstGeom prst="rect">
            <a:avLst/>
          </a:prstGeom>
          <a:noFill/>
        </p:spPr>
        <p:txBody>
          <a:bodyPr wrap="square" rtlCol="0">
            <a:spAutoFit/>
          </a:bodyPr>
          <a:lstStyle/>
          <a:p>
            <a:pPr>
              <a:buNone/>
            </a:pPr>
            <a:r>
              <a:rPr lang="sv-SE" b="1" i="1" u="sng" dirty="0" smtClean="0">
                <a:solidFill>
                  <a:schemeClr val="bg1"/>
                </a:solidFill>
              </a:rPr>
              <a:t>Jika anda berhasil melakukan proses diatas, maka hasilnya seperti berikut</a:t>
            </a:r>
            <a:r>
              <a:rPr lang="id-ID" b="1" i="1" u="sng" dirty="0" smtClean="0">
                <a:solidFill>
                  <a:schemeClr val="bg1"/>
                </a:solidFill>
              </a:rPr>
              <a:t>:</a:t>
            </a:r>
          </a:p>
        </p:txBody>
      </p:sp>
      <p:pic>
        <p:nvPicPr>
          <p:cNvPr id="5" name="Picture 2"/>
          <p:cNvPicPr>
            <a:picLocks noChangeAspect="1" noChangeArrowheads="1"/>
          </p:cNvPicPr>
          <p:nvPr/>
        </p:nvPicPr>
        <p:blipFill>
          <a:blip r:embed="rId8" cstate="print"/>
          <a:srcRect/>
          <a:stretch>
            <a:fillRect/>
          </a:stretch>
        </p:blipFill>
        <p:spPr bwMode="auto">
          <a:xfrm>
            <a:off x="1259632" y="4365104"/>
            <a:ext cx="6696744" cy="2088232"/>
          </a:xfrm>
          <a:prstGeom prst="rect">
            <a:avLst/>
          </a:prstGeom>
          <a:ln>
            <a:noFill/>
          </a:ln>
          <a:effectLst>
            <a:softEdge rad="112500"/>
          </a:effectLst>
        </p:spPr>
      </p:pic>
      <p:sp>
        <p:nvSpPr>
          <p:cNvPr id="6" name="TextBox 5"/>
          <p:cNvSpPr txBox="1"/>
          <p:nvPr/>
        </p:nvSpPr>
        <p:spPr>
          <a:xfrm>
            <a:off x="2483768" y="6453336"/>
            <a:ext cx="4295471" cy="369332"/>
          </a:xfrm>
          <a:prstGeom prst="rect">
            <a:avLst/>
          </a:prstGeom>
          <a:noFill/>
        </p:spPr>
        <p:txBody>
          <a:bodyPr wrap="none" rtlCol="0">
            <a:spAutoFit/>
          </a:bodyPr>
          <a:lstStyle/>
          <a:p>
            <a:pPr>
              <a:buNone/>
            </a:pPr>
            <a:r>
              <a:rPr lang="id-ID" b="1" i="1" dirty="0" smtClean="0"/>
              <a:t>Gambar 3.30. Menyesip Baris dan Kolom</a:t>
            </a:r>
            <a:endParaRPr lang="id-ID" i="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2000" fill="hold"/>
                                        <p:tgtEl>
                                          <p:spTgt spid="5"/>
                                        </p:tgtEl>
                                        <p:attrNameLst>
                                          <p:attrName>ppt_x</p:attrName>
                                        </p:attrNameLst>
                                      </p:cBhvr>
                                      <p:tavLst>
                                        <p:tav tm="0">
                                          <p:val>
                                            <p:strVal val="#ppt_x"/>
                                          </p:val>
                                        </p:tav>
                                        <p:tav tm="100000">
                                          <p:val>
                                            <p:strVal val="#ppt_x"/>
                                          </p:val>
                                        </p:tav>
                                      </p:tavLst>
                                    </p:anim>
                                    <p:anim calcmode="lin" valueType="num">
                                      <p:cBhvr additive="base">
                                        <p:cTn id="49" dur="20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000" fill="hold"/>
                                        <p:tgtEl>
                                          <p:spTgt spid="6"/>
                                        </p:tgtEl>
                                        <p:attrNameLst>
                                          <p:attrName>ppt_x</p:attrName>
                                        </p:attrNameLst>
                                      </p:cBhvr>
                                      <p:tavLst>
                                        <p:tav tm="0">
                                          <p:val>
                                            <p:strVal val="#ppt_x"/>
                                          </p:val>
                                        </p:tav>
                                        <p:tav tm="100000">
                                          <p:val>
                                            <p:strVal val="#ppt_x"/>
                                          </p:val>
                                        </p:tav>
                                      </p:tavLst>
                                    </p:anim>
                                    <p:anim calcmode="lin" valueType="num">
                                      <p:cBhvr additive="base">
                                        <p:cTn id="5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quot;No&quot; Symbol 14"/>
          <p:cNvSpPr/>
          <p:nvPr/>
        </p:nvSpPr>
        <p:spPr>
          <a:xfrm>
            <a:off x="2411760" y="3356992"/>
            <a:ext cx="4464496" cy="3096344"/>
          </a:xfrm>
          <a:prstGeom prst="noSmoking">
            <a:avLst/>
          </a:prstGeom>
          <a:solidFill>
            <a:srgbClr val="00B0F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Horizontal Scroll 7"/>
          <p:cNvSpPr/>
          <p:nvPr/>
        </p:nvSpPr>
        <p:spPr>
          <a:xfrm>
            <a:off x="251520" y="-27384"/>
            <a:ext cx="5976664" cy="1152128"/>
          </a:xfrm>
          <a:prstGeom prst="horizontalScroll">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smtClean="0"/>
              <a:t>3.8.4 Menghapus Baris, Kolom dan Sel (Delete)</a:t>
            </a:r>
            <a:endParaRPr lang="id-ID" b="1" dirty="0" smtClean="0"/>
          </a:p>
        </p:txBody>
      </p:sp>
      <p:graphicFrame>
        <p:nvGraphicFramePr>
          <p:cNvPr id="11" name="Diagram 10"/>
          <p:cNvGraphicFramePr/>
          <p:nvPr/>
        </p:nvGraphicFramePr>
        <p:xfrm>
          <a:off x="107504" y="1772816"/>
          <a:ext cx="896448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p:cNvPicPr>
            <a:picLocks noChangeAspect="1" noChangeArrowheads="1"/>
          </p:cNvPicPr>
          <p:nvPr/>
        </p:nvPicPr>
        <p:blipFill>
          <a:blip r:embed="rId8" cstate="print"/>
          <a:srcRect/>
          <a:stretch>
            <a:fillRect/>
          </a:stretch>
        </p:blipFill>
        <p:spPr bwMode="auto">
          <a:xfrm>
            <a:off x="2771800" y="3645024"/>
            <a:ext cx="3744416" cy="2520280"/>
          </a:xfrm>
          <a:prstGeom prst="rect">
            <a:avLst/>
          </a:prstGeom>
          <a:ln w="228600" cap="sq" cmpd="thickThin">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amond(in)">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Graphic spid="11"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108520" y="116632"/>
            <a:ext cx="8927976" cy="6624736"/>
          </a:xfrm>
          <a:prstGeom prst="su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nvGraphicFramePr>
        <p:xfrm>
          <a:off x="288032" y="548680"/>
          <a:ext cx="853244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107504" y="116632"/>
            <a:ext cx="6408712" cy="1512168"/>
          </a:xfrm>
          <a:prstGeom prst="horizontalScroll">
            <a:avLst>
              <a:gd name="adj" fmla="val 25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3.8.5. Mengetengahkan Judul Tabel (Merge &amp; Center) </a:t>
            </a:r>
          </a:p>
        </p:txBody>
      </p:sp>
      <p:pic>
        <p:nvPicPr>
          <p:cNvPr id="8" name="Picture 2"/>
          <p:cNvPicPr>
            <a:picLocks noChangeAspect="1" noChangeArrowheads="1"/>
          </p:cNvPicPr>
          <p:nvPr/>
        </p:nvPicPr>
        <p:blipFill>
          <a:blip r:embed="rId3" cstate="print"/>
          <a:srcRect/>
          <a:stretch>
            <a:fillRect/>
          </a:stretch>
        </p:blipFill>
        <p:spPr bwMode="auto">
          <a:xfrm>
            <a:off x="692928" y="3212976"/>
            <a:ext cx="1574816"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lowchart: Punched Tape 8"/>
          <p:cNvSpPr/>
          <p:nvPr/>
        </p:nvSpPr>
        <p:spPr>
          <a:xfrm>
            <a:off x="2771800" y="2348880"/>
            <a:ext cx="5400600" cy="1296144"/>
          </a:xfrm>
          <a:prstGeom prst="flowChartPunchedTape">
            <a:avLst/>
          </a:prstGeom>
          <a:solidFill>
            <a:srgbClr val="92D050"/>
          </a:solidFill>
          <a:effectLst>
            <a:reflection blurRad="6350" stA="52000" endA="300" endPos="35000" dir="5400000" sy="-100000" algn="bl" rotWithShape="0"/>
          </a:effectLst>
          <a:scene3d>
            <a:camera prst="isometricOffAxis2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smtClean="0">
                <a:solidFill>
                  <a:schemeClr val="bg1"/>
                </a:solidFill>
              </a:rPr>
              <a:t>• Sorotlah judul tabel tersebut sesuai dengan lebar tabel. (sorot perbaris)</a:t>
            </a:r>
          </a:p>
        </p:txBody>
      </p:sp>
      <p:sp>
        <p:nvSpPr>
          <p:cNvPr id="10" name="Flowchart: Punched Tape 9"/>
          <p:cNvSpPr/>
          <p:nvPr/>
        </p:nvSpPr>
        <p:spPr>
          <a:xfrm>
            <a:off x="2843808" y="4437112"/>
            <a:ext cx="5472608" cy="1296144"/>
          </a:xfrm>
          <a:prstGeom prst="flowChartPunchedTape">
            <a:avLst/>
          </a:prstGeom>
          <a:solidFill>
            <a:srgbClr val="00B050"/>
          </a:solidFill>
          <a:effectLst>
            <a:reflection blurRad="6350" stA="52000" endA="300" endPos="35000" dir="5400000" sy="-100000" algn="bl" rotWithShape="0"/>
          </a:effectLst>
          <a:scene3d>
            <a:camera prst="isometricOffAxis2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 Klik icon Merge &amp; Center yang terletak pada toolbar standar.</a:t>
            </a:r>
            <a:endParaRPr lang="id-ID" b="1" dirty="0">
              <a:solidFill>
                <a:schemeClr val="bg1"/>
              </a:solidFill>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907704" y="2204864"/>
            <a:ext cx="6336704" cy="3312368"/>
          </a:xfrm>
          <a:prstGeom prst="hexagon">
            <a:avLst/>
          </a:prstGeom>
          <a:solidFill>
            <a:srgbClr val="862A58"/>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Horizontal Scroll 1"/>
          <p:cNvSpPr/>
          <p:nvPr/>
        </p:nvSpPr>
        <p:spPr>
          <a:xfrm>
            <a:off x="107504" y="260648"/>
            <a:ext cx="5184576" cy="1584176"/>
          </a:xfrm>
          <a:prstGeom prst="horizontalScroll">
            <a:avLst>
              <a:gd name="adj" fmla="val 25000"/>
            </a:avLst>
          </a:prstGeom>
          <a:solidFill>
            <a:srgbClr val="CD53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smtClean="0"/>
              <a:t>3.8.6. Memberi Garis Pembatas (Border)</a:t>
            </a:r>
          </a:p>
        </p:txBody>
      </p:sp>
      <p:sp>
        <p:nvSpPr>
          <p:cNvPr id="3" name="TextBox 2"/>
          <p:cNvSpPr txBox="1"/>
          <p:nvPr/>
        </p:nvSpPr>
        <p:spPr>
          <a:xfrm>
            <a:off x="2267744" y="3164775"/>
            <a:ext cx="4752527" cy="1631216"/>
          </a:xfrm>
          <a:prstGeom prst="rect">
            <a:avLst/>
          </a:prstGeom>
          <a:noFill/>
        </p:spPr>
        <p:txBody>
          <a:bodyPr wrap="square" rtlCol="0">
            <a:spAutoFit/>
          </a:bodyPr>
          <a:lstStyle/>
          <a:p>
            <a:pPr algn="ctr"/>
            <a:r>
              <a:rPr lang="id-ID" sz="2000" b="1" i="1" dirty="0" smtClean="0"/>
              <a:t>Bingkai atau garis pembatas perlu dibuat agar tampilan dari data yang kita buat lebih baik dan lebih mudah untuk dibaca. Untuk melakukan hal ini, ikuti langkah berikut ini :</a:t>
            </a:r>
            <a:endParaRPr lang="id-ID" sz="2000" b="1" i="1" dirty="0"/>
          </a:p>
        </p:txBody>
      </p:sp>
      <p:sp>
        <p:nvSpPr>
          <p:cNvPr id="5" name="Smiley Face 4"/>
          <p:cNvSpPr/>
          <p:nvPr/>
        </p:nvSpPr>
        <p:spPr>
          <a:xfrm>
            <a:off x="395536" y="4674840"/>
            <a:ext cx="1778496" cy="1634480"/>
          </a:xfrm>
          <a:prstGeom prst="smileyFace">
            <a:avLst/>
          </a:prstGeom>
          <a:solidFill>
            <a:srgbClr val="00B050"/>
          </a:solidFill>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Smiley Face 5"/>
          <p:cNvSpPr/>
          <p:nvPr/>
        </p:nvSpPr>
        <p:spPr>
          <a:xfrm>
            <a:off x="7092280" y="1412776"/>
            <a:ext cx="1778496" cy="1634480"/>
          </a:xfrm>
          <a:prstGeom prst="smileyFace">
            <a:avLst/>
          </a:prstGeom>
          <a:solidFill>
            <a:srgbClr val="00B050"/>
          </a:solidFill>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3" dur="1000" fill="hold"/>
                                        <p:tgtEl>
                                          <p:spTgt spid="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63" dur="1000" fill="hold"/>
                                        <p:tgtEl>
                                          <p:spTgt spid="3"/>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4192" y="1166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cstate="print"/>
          <a:srcRect/>
          <a:stretch>
            <a:fillRect/>
          </a:stretch>
        </p:blipFill>
        <p:spPr bwMode="auto">
          <a:xfrm>
            <a:off x="3347864" y="2348880"/>
            <a:ext cx="5616624" cy="3744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Bent-Up Arrow 9"/>
          <p:cNvSpPr/>
          <p:nvPr/>
        </p:nvSpPr>
        <p:spPr>
          <a:xfrm rot="5400000">
            <a:off x="1727684" y="3969060"/>
            <a:ext cx="1368152" cy="1728192"/>
          </a:xfrm>
          <a:prstGeom prst="bentUpArrow">
            <a:avLst>
              <a:gd name="adj1" fmla="val 7470"/>
              <a:gd name="adj2" fmla="val 8017"/>
              <a:gd name="adj3" fmla="val 2500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4067944" y="6228020"/>
            <a:ext cx="4162678" cy="369332"/>
          </a:xfrm>
          <a:prstGeom prst="rect">
            <a:avLst/>
          </a:prstGeom>
          <a:noFill/>
        </p:spPr>
        <p:txBody>
          <a:bodyPr wrap="none" rtlCol="0">
            <a:spAutoFit/>
          </a:bodyPr>
          <a:lstStyle/>
          <a:p>
            <a:pPr>
              <a:buNone/>
            </a:pPr>
            <a:r>
              <a:rPr lang="id-ID" b="1" i="1" u="sng" dirty="0" smtClean="0"/>
              <a:t>Gambar 3.32. Memberi Garis Pembatas</a:t>
            </a:r>
            <a:endParaRPr lang="id-ID" i="1" u="sng"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amond(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539552" y="0"/>
            <a:ext cx="7272808" cy="638132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9" name="Diagram 8"/>
          <p:cNvGraphicFramePr/>
          <p:nvPr/>
        </p:nvGraphicFramePr>
        <p:xfrm>
          <a:off x="395536" y="260648"/>
          <a:ext cx="835292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YAMAHA BYSON 2010.jpg"/>
          <p:cNvPicPr>
            <a:picLocks noChangeAspect="1"/>
          </p:cNvPicPr>
          <p:nvPr/>
        </p:nvPicPr>
        <p:blipFill>
          <a:blip r:embed="rId8" cstate="print"/>
          <a:stretch>
            <a:fillRect/>
          </a:stretch>
        </p:blipFill>
        <p:spPr>
          <a:xfrm>
            <a:off x="6084168" y="4581128"/>
            <a:ext cx="2520280" cy="1728192"/>
          </a:xfrm>
          <a:prstGeom prst="rect">
            <a:avLst/>
          </a:prstGeom>
          <a:ln>
            <a:noFill/>
          </a:ln>
          <a:effectLst>
            <a:softEdge rad="112500"/>
          </a:effectLst>
        </p:spPr>
      </p:pic>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691680" y="476672"/>
            <a:ext cx="5472608" cy="1490464"/>
          </a:xfrm>
          <a:prstGeom prst="round2DiagRect">
            <a:avLst>
              <a:gd name="adj1" fmla="val 41810"/>
              <a:gd name="adj2" fmla="val 0"/>
            </a:avLst>
          </a:prstGeom>
          <a:solidFill>
            <a:srgbClr val="92D050"/>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nip Diagonal Corner Rectangle 4"/>
          <p:cNvSpPr/>
          <p:nvPr/>
        </p:nvSpPr>
        <p:spPr>
          <a:xfrm>
            <a:off x="-612576" y="4149080"/>
            <a:ext cx="7560840" cy="1296144"/>
          </a:xfrm>
          <a:prstGeom prst="snip2DiagRect">
            <a:avLst>
              <a:gd name="adj1" fmla="val 50000"/>
              <a:gd name="adj2" fmla="val 22145"/>
            </a:avLst>
          </a:prstGeom>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899592" y="3717032"/>
            <a:ext cx="7056784" cy="2448272"/>
          </a:xfrm>
          <a:prstGeom prst="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smtClean="0">
                <a:solidFill>
                  <a:schemeClr val="bg1"/>
                </a:solidFill>
              </a:rPr>
              <a:t>Masing-masing toolbar mempunyai nama dan fungsi masing-masing, untuk mengetahui namanya cukup dengan mengarahkan pointer mouse ke icon yang </a:t>
            </a:r>
            <a:r>
              <a:rPr lang="sv-SE" i="1" dirty="0" smtClean="0">
                <a:solidFill>
                  <a:schemeClr val="bg1"/>
                </a:solidFill>
              </a:rPr>
              <a:t>dituju, tunggu sesaat, maka akan muncul nama dari icon tersebut.</a:t>
            </a:r>
            <a:endParaRPr lang="id-ID" i="1" dirty="0" smtClean="0">
              <a:solidFill>
                <a:schemeClr val="bg1"/>
              </a:solidFill>
            </a:endParaRPr>
          </a:p>
          <a:p>
            <a:pPr algn="ctr"/>
            <a:endParaRPr lang="id-ID" dirty="0"/>
          </a:p>
        </p:txBody>
      </p:sp>
      <p:sp>
        <p:nvSpPr>
          <p:cNvPr id="12" name="Flowchart: Data 11"/>
          <p:cNvSpPr/>
          <p:nvPr/>
        </p:nvSpPr>
        <p:spPr>
          <a:xfrm>
            <a:off x="251520" y="260648"/>
            <a:ext cx="8424936" cy="1800200"/>
          </a:xfrm>
          <a:prstGeom prst="flowChartInputOutpu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❷</a:t>
            </a:r>
            <a:r>
              <a:rPr lang="id-ID" dirty="0" smtClean="0"/>
              <a:t>  </a:t>
            </a:r>
            <a:r>
              <a:rPr lang="id-ID" dirty="0" smtClean="0">
                <a:solidFill>
                  <a:schemeClr val="bg1"/>
                </a:solidFill>
              </a:rPr>
              <a:t>Toolbars Standard, adalah sederetan icon-icon yang akan sering digunakan. Toolbar digunakan agar kita dapat memilih dan menjalankan perintah dengan cepat dan mudah. Defaultnya</a:t>
            </a:r>
            <a:endParaRPr lang="id-ID" dirty="0"/>
          </a:p>
        </p:txBody>
      </p:sp>
      <p:pic>
        <p:nvPicPr>
          <p:cNvPr id="4098" name="Picture 2"/>
          <p:cNvPicPr>
            <a:picLocks noChangeAspect="1" noChangeArrowheads="1"/>
          </p:cNvPicPr>
          <p:nvPr/>
        </p:nvPicPr>
        <p:blipFill>
          <a:blip r:embed="rId4" cstate="print"/>
          <a:srcRect/>
          <a:stretch>
            <a:fillRect/>
          </a:stretch>
        </p:blipFill>
        <p:spPr bwMode="auto">
          <a:xfrm>
            <a:off x="539552" y="2564904"/>
            <a:ext cx="7664852" cy="720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ox(in)">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2" grpId="0" animBg="1"/>
      <p:bldP spid="12"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1619672" y="1556792"/>
            <a:ext cx="5832648" cy="4248472"/>
          </a:xfrm>
          <a:prstGeom prst="bevel">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reflection blurRad="6350" stA="52000" endA="300" endPos="35000" dir="5400000" sy="-100000" algn="bl" rotWithShape="0"/>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Snip Diagonal Corner Rectangle 1"/>
          <p:cNvSpPr/>
          <p:nvPr/>
        </p:nvSpPr>
        <p:spPr>
          <a:xfrm>
            <a:off x="539552" y="332656"/>
            <a:ext cx="4248472" cy="914400"/>
          </a:xfrm>
          <a:prstGeom prst="snip2DiagRect">
            <a:avLst>
              <a:gd name="adj1" fmla="val 0"/>
              <a:gd name="adj2" fmla="val 50000"/>
            </a:avLst>
          </a:prstGeom>
          <a:solidFill>
            <a:srgbClr val="862A58"/>
          </a:solidFill>
          <a:ln>
            <a:noFill/>
          </a:ln>
          <a:effectLst>
            <a:outerShdw blurRad="50800" dist="38100" dir="18900000" algn="bl" rotWithShape="0">
              <a:prstClr val="black">
                <a:alpha val="40000"/>
              </a:prstClr>
            </a:outerShdw>
            <a:reflection blurRad="6350" stA="50000" endA="275" endPos="40000" dist="1016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smtClean="0"/>
              <a:t>3.9. Membuat Tabel dan Grafik</a:t>
            </a:r>
          </a:p>
        </p:txBody>
      </p:sp>
      <p:sp>
        <p:nvSpPr>
          <p:cNvPr id="3" name="TextBox 2"/>
          <p:cNvSpPr txBox="1"/>
          <p:nvPr/>
        </p:nvSpPr>
        <p:spPr>
          <a:xfrm>
            <a:off x="2699793" y="2765827"/>
            <a:ext cx="3672407" cy="2031325"/>
          </a:xfrm>
          <a:prstGeom prst="rect">
            <a:avLst/>
          </a:prstGeom>
          <a:noFill/>
        </p:spPr>
        <p:txBody>
          <a:bodyPr wrap="square" rtlCol="0">
            <a:spAutoFit/>
          </a:bodyPr>
          <a:lstStyle/>
          <a:p>
            <a:pPr algn="ctr">
              <a:buNone/>
            </a:pPr>
            <a:r>
              <a:rPr lang="id-ID" b="1" i="1" dirty="0" smtClean="0">
                <a:solidFill>
                  <a:schemeClr val="bg1"/>
                </a:solidFill>
              </a:rPr>
              <a:t>Tabel dan grafik merupakan dua hal yang tak terpisahkan dalam mengelola data dengan Excel 2000.</a:t>
            </a:r>
          </a:p>
          <a:p>
            <a:pPr algn="ctr">
              <a:buNone/>
            </a:pPr>
            <a:r>
              <a:rPr lang="id-ID" b="1" i="1" dirty="0" smtClean="0">
                <a:solidFill>
                  <a:schemeClr val="bg1"/>
                </a:solidFill>
              </a:rPr>
              <a:t>Berikut ini kita akan membahas bagaimana cara membuat tabel dan grafik ini.</a:t>
            </a: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372979">
            <a:off x="1418383" y="1819603"/>
            <a:ext cx="6606757" cy="4005465"/>
          </a:xfrm>
          <a:prstGeom prst="round2DiagRect">
            <a:avLst>
              <a:gd name="adj1" fmla="val 49538"/>
              <a:gd name="adj2" fmla="val 0"/>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a:effectLst>
            <a:glow rad="63500">
              <a:schemeClr val="accent4">
                <a:satMod val="175000"/>
                <a:alpha val="40000"/>
              </a:schemeClr>
            </a:glow>
            <a:outerShdw blurRad="50800" dist="38100" dir="16200000" rotWithShape="0">
              <a:prstClr val="black">
                <a:alpha val="40000"/>
              </a:prstClr>
            </a:outerShdw>
          </a:effectLst>
          <a:scene3d>
            <a:camera prst="perspectiveAbove"/>
            <a:lightRig rig="chilly" dir="t">
              <a:rot lat="0" lon="0" rev="18480000"/>
            </a:lightRig>
          </a:scene3d>
          <a:sp3d prstMaterial="clear">
            <a:bevelT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Flowchart: Display 4"/>
          <p:cNvSpPr/>
          <p:nvPr/>
        </p:nvSpPr>
        <p:spPr>
          <a:xfrm>
            <a:off x="251520" y="512096"/>
            <a:ext cx="4680520" cy="612648"/>
          </a:xfrm>
          <a:prstGeom prst="flowChartDisplay">
            <a:avLst/>
          </a:prstGeom>
          <a:solidFill>
            <a:srgbClr val="CD53C7"/>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i="1" dirty="0" smtClean="0">
                <a:solidFill>
                  <a:schemeClr val="bg1"/>
                </a:solidFill>
              </a:rPr>
              <a:t>3.9.1 Membuat Tabel</a:t>
            </a:r>
          </a:p>
        </p:txBody>
      </p:sp>
      <p:sp>
        <p:nvSpPr>
          <p:cNvPr id="6" name="TextBox 5"/>
          <p:cNvSpPr txBox="1"/>
          <p:nvPr/>
        </p:nvSpPr>
        <p:spPr>
          <a:xfrm>
            <a:off x="2051720" y="2571869"/>
            <a:ext cx="5184576" cy="2585323"/>
          </a:xfrm>
          <a:prstGeom prst="rect">
            <a:avLst/>
          </a:prstGeom>
          <a:noFill/>
        </p:spPr>
        <p:txBody>
          <a:bodyPr wrap="square" rtlCol="0">
            <a:spAutoFit/>
          </a:bodyPr>
          <a:lstStyle/>
          <a:p>
            <a:pPr algn="ctr"/>
            <a:r>
              <a:rPr lang="id-ID" b="1" i="1" dirty="0" smtClean="0"/>
              <a:t>Pada materi sebelumnya, membuat garis pembatas/bingkai, sebenarnya kita telah belajar membuat tabel, tapi pada bagian ini kita akan membuat tabel dengan memanfaat fasilitas yang telah disediakan oleh Excel 2000 yang dikenal dengan Autoformat. Dengan fasilitas ini, Excel 2000 telah menyediakan berbagai macam </a:t>
            </a:r>
            <a:r>
              <a:rPr lang="sv-SE" b="1" i="1" dirty="0" smtClean="0"/>
              <a:t>format tabel, kita tinggal memilih dan memanfaatkannya saja. Berikut cara</a:t>
            </a:r>
            <a:r>
              <a:rPr lang="id-ID" b="1" i="1" dirty="0" smtClean="0"/>
              <a:t> menggunakan fasilitas ini :</a:t>
            </a:r>
            <a:endParaRPr lang="id-ID" b="1" i="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p:cNvSpPr/>
          <p:nvPr/>
        </p:nvSpPr>
        <p:spPr>
          <a:xfrm>
            <a:off x="1979712" y="1196752"/>
            <a:ext cx="5184576" cy="4824536"/>
          </a:xfrm>
          <a:prstGeom prst="cloud">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Down Arrow 18"/>
          <p:cNvSpPr/>
          <p:nvPr/>
        </p:nvSpPr>
        <p:spPr>
          <a:xfrm rot="11935586">
            <a:off x="5014657" y="1511419"/>
            <a:ext cx="484632" cy="1922228"/>
          </a:xfrm>
          <a:prstGeom prst="downArrow">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Flowchart: Preparation 4"/>
          <p:cNvSpPr/>
          <p:nvPr/>
        </p:nvSpPr>
        <p:spPr>
          <a:xfrm>
            <a:off x="539552" y="1700808"/>
            <a:ext cx="4104456" cy="1504044"/>
          </a:xfrm>
          <a:prstGeom prst="flowChartPreparation">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   Pilih menu Format, dan klik AutoFormat, maka kota dialog Auto Format </a:t>
            </a:r>
            <a:r>
              <a:rPr lang="fi-FI" dirty="0" smtClean="0"/>
              <a:t>akan ditampilkan seperti berikut ini ;</a:t>
            </a:r>
          </a:p>
        </p:txBody>
      </p:sp>
      <p:sp>
        <p:nvSpPr>
          <p:cNvPr id="6" name="Flowchart: Preparation 5"/>
          <p:cNvSpPr/>
          <p:nvPr/>
        </p:nvSpPr>
        <p:spPr>
          <a:xfrm>
            <a:off x="35496" y="116632"/>
            <a:ext cx="4104456" cy="927980"/>
          </a:xfrm>
          <a:prstGeom prst="flowChartPreparati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   Sorotlah range data yang akan dibuat tabelnya</a:t>
            </a:r>
          </a:p>
        </p:txBody>
      </p:sp>
      <p:pic>
        <p:nvPicPr>
          <p:cNvPr id="7" name="Picture 2"/>
          <p:cNvPicPr>
            <a:picLocks noChangeAspect="1" noChangeArrowheads="1"/>
          </p:cNvPicPr>
          <p:nvPr/>
        </p:nvPicPr>
        <p:blipFill>
          <a:blip r:embed="rId3" cstate="print"/>
          <a:srcRect/>
          <a:stretch>
            <a:fillRect/>
          </a:stretch>
        </p:blipFill>
        <p:spPr bwMode="auto">
          <a:xfrm>
            <a:off x="179512" y="3573016"/>
            <a:ext cx="5112568"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Down Arrow 7"/>
          <p:cNvSpPr/>
          <p:nvPr/>
        </p:nvSpPr>
        <p:spPr>
          <a:xfrm>
            <a:off x="1999136" y="1124744"/>
            <a:ext cx="412624" cy="504056"/>
          </a:xfrm>
          <a:prstGeom prst="downArrow">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own Arrow 8"/>
          <p:cNvSpPr/>
          <p:nvPr/>
        </p:nvSpPr>
        <p:spPr>
          <a:xfrm>
            <a:off x="7183712" y="1772816"/>
            <a:ext cx="484632" cy="648072"/>
          </a:xfrm>
          <a:prstGeom prst="downArrow">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148493" y="6372036"/>
            <a:ext cx="5215595" cy="369332"/>
          </a:xfrm>
          <a:prstGeom prst="rect">
            <a:avLst/>
          </a:prstGeom>
          <a:noFill/>
        </p:spPr>
        <p:txBody>
          <a:bodyPr wrap="none" rtlCol="0">
            <a:spAutoFit/>
          </a:bodyPr>
          <a:lstStyle/>
          <a:p>
            <a:pPr>
              <a:buNone/>
            </a:pPr>
            <a:r>
              <a:rPr lang="id-ID" b="1" i="1" dirty="0" smtClean="0"/>
              <a:t>Gambar 3.33. Membuat Tabel dengan AutoFormat</a:t>
            </a:r>
            <a:endParaRPr lang="id-ID" i="1" dirty="0"/>
          </a:p>
        </p:txBody>
      </p:sp>
      <p:sp>
        <p:nvSpPr>
          <p:cNvPr id="12" name="Oval 11"/>
          <p:cNvSpPr/>
          <p:nvPr/>
        </p:nvSpPr>
        <p:spPr>
          <a:xfrm>
            <a:off x="4860032" y="332656"/>
            <a:ext cx="3888432" cy="134076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Gunakan vertikal scroll bar untuk melihat model tabel lainnya yang disediakan oleh Excel 2000.</a:t>
            </a:r>
          </a:p>
        </p:txBody>
      </p:sp>
      <p:sp>
        <p:nvSpPr>
          <p:cNvPr id="13" name="Flowchart: Alternate Process 12"/>
          <p:cNvSpPr/>
          <p:nvPr/>
        </p:nvSpPr>
        <p:spPr>
          <a:xfrm>
            <a:off x="5961856" y="2528320"/>
            <a:ext cx="2930624" cy="612648"/>
          </a:xfrm>
          <a:prstGeom prst="flowChartAlternateProcess">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   Klik salah satu model tabel yang diinginkan.</a:t>
            </a:r>
          </a:p>
        </p:txBody>
      </p:sp>
      <p:sp>
        <p:nvSpPr>
          <p:cNvPr id="14" name="Flowchart: Alternate Process 13"/>
          <p:cNvSpPr/>
          <p:nvPr/>
        </p:nvSpPr>
        <p:spPr>
          <a:xfrm>
            <a:off x="6681936" y="4149080"/>
            <a:ext cx="2210544" cy="2448272"/>
          </a:xfrm>
          <a:prstGeom prst="flowChartAlternateProcess">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   Klik OK untuk menutup jendela ini. Maka range yang disorot tadi akan </a:t>
            </a:r>
            <a:r>
              <a:rPr lang="sv-SE" dirty="0" smtClean="0"/>
              <a:t>diubah sesuai dengan tabel yang anda pilih.</a:t>
            </a:r>
          </a:p>
        </p:txBody>
      </p:sp>
      <p:sp>
        <p:nvSpPr>
          <p:cNvPr id="17" name="Down Arrow 16"/>
          <p:cNvSpPr/>
          <p:nvPr/>
        </p:nvSpPr>
        <p:spPr>
          <a:xfrm>
            <a:off x="467544" y="2852936"/>
            <a:ext cx="484632" cy="576064"/>
          </a:xfrm>
          <a:prstGeom prst="downArrow">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Down Arrow 17"/>
          <p:cNvSpPr/>
          <p:nvPr/>
        </p:nvSpPr>
        <p:spPr>
          <a:xfrm>
            <a:off x="7471744" y="3356992"/>
            <a:ext cx="484632" cy="648072"/>
          </a:xfrm>
          <a:prstGeom prst="downArrow">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Scale>
                                      <p:cBhvr>
                                        <p:cTn id="7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7"/>
                                        </p:tgtEl>
                                        <p:attrNameLst>
                                          <p:attrName>ppt_x</p:attrName>
                                          <p:attrName>ppt_y</p:attrName>
                                        </p:attrNameLst>
                                      </p:cBhvr>
                                    </p:animMotion>
                                    <p:animEffect transition="in" filter="fade">
                                      <p:cBhvr>
                                        <p:cTn id="81" dur="1000"/>
                                        <p:tgtEl>
                                          <p:spTgt spid="7"/>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Scale>
                                      <p:cBhvr>
                                        <p:cTn id="8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1"/>
                                        </p:tgtEl>
                                        <p:attrNameLst>
                                          <p:attrName>ppt_x</p:attrName>
                                          <p:attrName>ppt_y</p:attrName>
                                        </p:attrNameLst>
                                      </p:cBhvr>
                                    </p:animMotion>
                                    <p:animEffect transition="in" filter="fade">
                                      <p:cBhvr>
                                        <p:cTn id="86" dur="10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2000" fill="hold"/>
                                        <p:tgtEl>
                                          <p:spTgt spid="19"/>
                                        </p:tgtEl>
                                        <p:attrNameLst>
                                          <p:attrName>ppt_x</p:attrName>
                                        </p:attrNameLst>
                                      </p:cBhvr>
                                      <p:tavLst>
                                        <p:tav tm="0">
                                          <p:val>
                                            <p:strVal val="#ppt_x"/>
                                          </p:val>
                                        </p:tav>
                                        <p:tav tm="100000">
                                          <p:val>
                                            <p:strVal val="#ppt_x"/>
                                          </p:val>
                                        </p:tav>
                                      </p:tavLst>
                                    </p:anim>
                                    <p:anim calcmode="lin" valueType="num">
                                      <p:cBhvr additive="base">
                                        <p:cTn id="9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0" dur="1000" fill="hold"/>
                                        <p:tgtEl>
                                          <p:spTgt spid="12"/>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down)">
                                      <p:cBhvr>
                                        <p:cTn id="109" dur="580">
                                          <p:stCondLst>
                                            <p:cond delay="0"/>
                                          </p:stCondLst>
                                        </p:cTn>
                                        <p:tgtEl>
                                          <p:spTgt spid="9"/>
                                        </p:tgtEl>
                                      </p:cBhvr>
                                    </p:animEffect>
                                    <p:anim calcmode="lin" valueType="num">
                                      <p:cBhvr>
                                        <p:cTn id="1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5" dur="26">
                                          <p:stCondLst>
                                            <p:cond delay="650"/>
                                          </p:stCondLst>
                                        </p:cTn>
                                        <p:tgtEl>
                                          <p:spTgt spid="9"/>
                                        </p:tgtEl>
                                      </p:cBhvr>
                                      <p:to x="100000" y="60000"/>
                                    </p:animScale>
                                    <p:animScale>
                                      <p:cBhvr>
                                        <p:cTn id="116" dur="166" decel="50000">
                                          <p:stCondLst>
                                            <p:cond delay="676"/>
                                          </p:stCondLst>
                                        </p:cTn>
                                        <p:tgtEl>
                                          <p:spTgt spid="9"/>
                                        </p:tgtEl>
                                      </p:cBhvr>
                                      <p:to x="100000" y="100000"/>
                                    </p:animScale>
                                    <p:animScale>
                                      <p:cBhvr>
                                        <p:cTn id="117" dur="26">
                                          <p:stCondLst>
                                            <p:cond delay="1312"/>
                                          </p:stCondLst>
                                        </p:cTn>
                                        <p:tgtEl>
                                          <p:spTgt spid="9"/>
                                        </p:tgtEl>
                                      </p:cBhvr>
                                      <p:to x="100000" y="80000"/>
                                    </p:animScale>
                                    <p:animScale>
                                      <p:cBhvr>
                                        <p:cTn id="118" dur="166" decel="50000">
                                          <p:stCondLst>
                                            <p:cond delay="1338"/>
                                          </p:stCondLst>
                                        </p:cTn>
                                        <p:tgtEl>
                                          <p:spTgt spid="9"/>
                                        </p:tgtEl>
                                      </p:cBhvr>
                                      <p:to x="100000" y="100000"/>
                                    </p:animScale>
                                    <p:animScale>
                                      <p:cBhvr>
                                        <p:cTn id="119" dur="26">
                                          <p:stCondLst>
                                            <p:cond delay="1642"/>
                                          </p:stCondLst>
                                        </p:cTn>
                                        <p:tgtEl>
                                          <p:spTgt spid="9"/>
                                        </p:tgtEl>
                                      </p:cBhvr>
                                      <p:to x="100000" y="90000"/>
                                    </p:animScale>
                                    <p:animScale>
                                      <p:cBhvr>
                                        <p:cTn id="120" dur="166" decel="50000">
                                          <p:stCondLst>
                                            <p:cond delay="1668"/>
                                          </p:stCondLst>
                                        </p:cTn>
                                        <p:tgtEl>
                                          <p:spTgt spid="9"/>
                                        </p:tgtEl>
                                      </p:cBhvr>
                                      <p:to x="100000" y="100000"/>
                                    </p:animScale>
                                    <p:animScale>
                                      <p:cBhvr>
                                        <p:cTn id="121" dur="26">
                                          <p:stCondLst>
                                            <p:cond delay="1808"/>
                                          </p:stCondLst>
                                        </p:cTn>
                                        <p:tgtEl>
                                          <p:spTgt spid="9"/>
                                        </p:tgtEl>
                                      </p:cBhvr>
                                      <p:to x="100000" y="95000"/>
                                    </p:animScale>
                                    <p:animScale>
                                      <p:cBhvr>
                                        <p:cTn id="122" dur="166" decel="50000">
                                          <p:stCondLst>
                                            <p:cond delay="1834"/>
                                          </p:stCondLst>
                                        </p:cTn>
                                        <p:tgtEl>
                                          <p:spTgt spid="9"/>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p:cTn id="12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30" dur="1000" fill="hold"/>
                                        <p:tgtEl>
                                          <p:spTgt spid="13"/>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18"/>
                                        </p:tgtEl>
                                        <p:attrNameLst>
                                          <p:attrName>style.visibility</p:attrName>
                                        </p:attrNameLst>
                                      </p:cBhvr>
                                      <p:to>
                                        <p:strVal val="visible"/>
                                      </p:to>
                                    </p:set>
                                    <p:animEffect transition="in" filter="wipe(down)">
                                      <p:cBhvr>
                                        <p:cTn id="139" dur="580">
                                          <p:stCondLst>
                                            <p:cond delay="0"/>
                                          </p:stCondLst>
                                        </p:cTn>
                                        <p:tgtEl>
                                          <p:spTgt spid="18"/>
                                        </p:tgtEl>
                                      </p:cBhvr>
                                    </p:animEffect>
                                    <p:anim calcmode="lin" valueType="num">
                                      <p:cBhvr>
                                        <p:cTn id="1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5" dur="26">
                                          <p:stCondLst>
                                            <p:cond delay="650"/>
                                          </p:stCondLst>
                                        </p:cTn>
                                        <p:tgtEl>
                                          <p:spTgt spid="18"/>
                                        </p:tgtEl>
                                      </p:cBhvr>
                                      <p:to x="100000" y="60000"/>
                                    </p:animScale>
                                    <p:animScale>
                                      <p:cBhvr>
                                        <p:cTn id="146" dur="166" decel="50000">
                                          <p:stCondLst>
                                            <p:cond delay="676"/>
                                          </p:stCondLst>
                                        </p:cTn>
                                        <p:tgtEl>
                                          <p:spTgt spid="18"/>
                                        </p:tgtEl>
                                      </p:cBhvr>
                                      <p:to x="100000" y="100000"/>
                                    </p:animScale>
                                    <p:animScale>
                                      <p:cBhvr>
                                        <p:cTn id="147" dur="26">
                                          <p:stCondLst>
                                            <p:cond delay="1312"/>
                                          </p:stCondLst>
                                        </p:cTn>
                                        <p:tgtEl>
                                          <p:spTgt spid="18"/>
                                        </p:tgtEl>
                                      </p:cBhvr>
                                      <p:to x="100000" y="80000"/>
                                    </p:animScale>
                                    <p:animScale>
                                      <p:cBhvr>
                                        <p:cTn id="148" dur="166" decel="50000">
                                          <p:stCondLst>
                                            <p:cond delay="1338"/>
                                          </p:stCondLst>
                                        </p:cTn>
                                        <p:tgtEl>
                                          <p:spTgt spid="18"/>
                                        </p:tgtEl>
                                      </p:cBhvr>
                                      <p:to x="100000" y="100000"/>
                                    </p:animScale>
                                    <p:animScale>
                                      <p:cBhvr>
                                        <p:cTn id="149" dur="26">
                                          <p:stCondLst>
                                            <p:cond delay="1642"/>
                                          </p:stCondLst>
                                        </p:cTn>
                                        <p:tgtEl>
                                          <p:spTgt spid="18"/>
                                        </p:tgtEl>
                                      </p:cBhvr>
                                      <p:to x="100000" y="90000"/>
                                    </p:animScale>
                                    <p:animScale>
                                      <p:cBhvr>
                                        <p:cTn id="150" dur="166" decel="50000">
                                          <p:stCondLst>
                                            <p:cond delay="1668"/>
                                          </p:stCondLst>
                                        </p:cTn>
                                        <p:tgtEl>
                                          <p:spTgt spid="18"/>
                                        </p:tgtEl>
                                      </p:cBhvr>
                                      <p:to x="100000" y="100000"/>
                                    </p:animScale>
                                    <p:animScale>
                                      <p:cBhvr>
                                        <p:cTn id="151" dur="26">
                                          <p:stCondLst>
                                            <p:cond delay="1808"/>
                                          </p:stCondLst>
                                        </p:cTn>
                                        <p:tgtEl>
                                          <p:spTgt spid="18"/>
                                        </p:tgtEl>
                                      </p:cBhvr>
                                      <p:to x="100000" y="95000"/>
                                    </p:animScale>
                                    <p:animScale>
                                      <p:cBhvr>
                                        <p:cTn id="152" dur="166" decel="50000">
                                          <p:stCondLst>
                                            <p:cond delay="1834"/>
                                          </p:stCondLst>
                                        </p:cTn>
                                        <p:tgtEl>
                                          <p:spTgt spid="18"/>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5" presetClass="entr" presetSubtype="0" fill="hold" grpId="0" nodeType="clickEffect">
                                  <p:stCondLst>
                                    <p:cond delay="0"/>
                                  </p:stCondLst>
                                  <p:childTnLst>
                                    <p:set>
                                      <p:cBhvr>
                                        <p:cTn id="156" dur="1" fill="hold">
                                          <p:stCondLst>
                                            <p:cond delay="0"/>
                                          </p:stCondLst>
                                        </p:cTn>
                                        <p:tgtEl>
                                          <p:spTgt spid="14"/>
                                        </p:tgtEl>
                                        <p:attrNameLst>
                                          <p:attrName>style.visibility</p:attrName>
                                        </p:attrNameLst>
                                      </p:cBhvr>
                                      <p:to>
                                        <p:strVal val="visible"/>
                                      </p:to>
                                    </p:set>
                                    <p:anim calcmode="lin" valueType="num">
                                      <p:cBhvr>
                                        <p:cTn id="15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60" dur="1000" fill="hold"/>
                                        <p:tgtEl>
                                          <p:spTgt spid="14"/>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5" grpId="0" animBg="1"/>
      <p:bldP spid="6" grpId="0" animBg="1"/>
      <p:bldP spid="8" grpId="0" animBg="1"/>
      <p:bldP spid="9" grpId="0" animBg="1"/>
      <p:bldP spid="11" grpId="0"/>
      <p:bldP spid="12" grpId="0" animBg="1"/>
      <p:bldP spid="13" grpId="0" animBg="1"/>
      <p:bldP spid="14" grpId="0" animBg="1"/>
      <p:bldP spid="17" grpId="0" animBg="1"/>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isplay 6"/>
          <p:cNvSpPr/>
          <p:nvPr/>
        </p:nvSpPr>
        <p:spPr>
          <a:xfrm>
            <a:off x="251520" y="188640"/>
            <a:ext cx="4680520" cy="612648"/>
          </a:xfrm>
          <a:prstGeom prst="flowChartDisplay">
            <a:avLst/>
          </a:prstGeom>
          <a:solidFill>
            <a:srgbClr val="CD53C7"/>
          </a:solidFill>
          <a:ln>
            <a:noFill/>
          </a:ln>
          <a:effectLst>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smtClean="0"/>
              <a:t>3.9.2 Membuat Grafik</a:t>
            </a:r>
            <a:endParaRPr lang="id-ID" b="1" i="1" dirty="0" smtClean="0">
              <a:solidFill>
                <a:schemeClr val="bg1"/>
              </a:solidFill>
            </a:endParaRPr>
          </a:p>
        </p:txBody>
      </p:sp>
      <p:graphicFrame>
        <p:nvGraphicFramePr>
          <p:cNvPr id="8" name="Diagram 7"/>
          <p:cNvGraphicFramePr/>
          <p:nvPr/>
        </p:nvGraphicFramePr>
        <p:xfrm>
          <a:off x="971600" y="1124744"/>
          <a:ext cx="7296472"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cstate="print"/>
          <a:srcRect/>
          <a:stretch>
            <a:fillRect/>
          </a:stretch>
        </p:blipFill>
        <p:spPr bwMode="auto">
          <a:xfrm>
            <a:off x="1547664" y="2852936"/>
            <a:ext cx="6048672"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2468959" y="6300028"/>
            <a:ext cx="4407297" cy="400110"/>
          </a:xfrm>
          <a:prstGeom prst="rect">
            <a:avLst/>
          </a:prstGeom>
          <a:noFill/>
        </p:spPr>
        <p:txBody>
          <a:bodyPr wrap="none" rtlCol="0">
            <a:spAutoFit/>
          </a:bodyPr>
          <a:lstStyle/>
          <a:p>
            <a:pPr>
              <a:buNone/>
            </a:pPr>
            <a:r>
              <a:rPr lang="id-ID" sz="2000" b="1" i="1" dirty="0" smtClean="0">
                <a:solidFill>
                  <a:srgbClr val="FFFF00"/>
                </a:solidFill>
              </a:rPr>
              <a:t>Gambar 3.34. Membuat Contoh Tabel</a:t>
            </a: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quot;No&quot; Symbol 10"/>
          <p:cNvSpPr/>
          <p:nvPr/>
        </p:nvSpPr>
        <p:spPr>
          <a:xfrm>
            <a:off x="6948264" y="4149080"/>
            <a:ext cx="1656184" cy="1728192"/>
          </a:xfrm>
          <a:prstGeom prst="noSmoking">
            <a:avLst/>
          </a:prstGeom>
          <a:solidFill>
            <a:srgbClr val="CD53C7"/>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Striped Right Arrow 7"/>
          <p:cNvSpPr/>
          <p:nvPr/>
        </p:nvSpPr>
        <p:spPr>
          <a:xfrm>
            <a:off x="179512" y="19424"/>
            <a:ext cx="3816424" cy="961304"/>
          </a:xfrm>
          <a:prstGeom prst="stripedRight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293846" y="251356"/>
            <a:ext cx="3846106" cy="369332"/>
          </a:xfrm>
          <a:prstGeom prst="rect">
            <a:avLst/>
          </a:prstGeom>
          <a:noFill/>
        </p:spPr>
        <p:txBody>
          <a:bodyPr wrap="square" rtlCol="0">
            <a:spAutoFit/>
          </a:bodyPr>
          <a:lstStyle/>
          <a:p>
            <a:r>
              <a:rPr lang="id-ID" b="1" i="1" u="sng" dirty="0" smtClean="0">
                <a:solidFill>
                  <a:schemeClr val="bg1"/>
                </a:solidFill>
              </a:rPr>
              <a:t>Langkah-langkah membuat grafik ;</a:t>
            </a:r>
            <a:endParaRPr lang="id-ID" b="1" i="1" u="sng" dirty="0">
              <a:solidFill>
                <a:schemeClr val="bg1"/>
              </a:solidFill>
            </a:endParaRPr>
          </a:p>
        </p:txBody>
      </p:sp>
      <p:pic>
        <p:nvPicPr>
          <p:cNvPr id="9" name="Picture 2"/>
          <p:cNvPicPr>
            <a:picLocks noChangeAspect="1" noChangeArrowheads="1"/>
          </p:cNvPicPr>
          <p:nvPr/>
        </p:nvPicPr>
        <p:blipFill>
          <a:blip r:embed="rId3" cstate="print"/>
          <a:srcRect/>
          <a:stretch>
            <a:fillRect/>
          </a:stretch>
        </p:blipFill>
        <p:spPr bwMode="auto">
          <a:xfrm>
            <a:off x="827584" y="3212976"/>
            <a:ext cx="5328592" cy="352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6876257" y="4509120"/>
            <a:ext cx="1872207" cy="923330"/>
          </a:xfrm>
          <a:prstGeom prst="rect">
            <a:avLst/>
          </a:prstGeom>
          <a:noFill/>
        </p:spPr>
        <p:txBody>
          <a:bodyPr wrap="square" rtlCol="0">
            <a:spAutoFit/>
          </a:bodyPr>
          <a:lstStyle/>
          <a:p>
            <a:pPr algn="ctr">
              <a:buNone/>
            </a:pPr>
            <a:r>
              <a:rPr lang="id-ID" b="1" i="1" dirty="0" smtClean="0"/>
              <a:t>Gambar 3.35. Kotak Dialog Chart Wizard</a:t>
            </a:r>
            <a:endParaRPr lang="id-ID" i="1" dirty="0"/>
          </a:p>
        </p:txBody>
      </p:sp>
      <p:grpSp>
        <p:nvGrpSpPr>
          <p:cNvPr id="12" name="Group 11"/>
          <p:cNvGrpSpPr/>
          <p:nvPr/>
        </p:nvGrpSpPr>
        <p:grpSpPr>
          <a:xfrm>
            <a:off x="719572" y="1045407"/>
            <a:ext cx="7704856" cy="943433"/>
            <a:chOff x="0" y="633112"/>
            <a:chExt cx="7704856" cy="943433"/>
          </a:xfrm>
          <a:scene3d>
            <a:camera prst="orthographicFront">
              <a:rot lat="0" lon="0" rev="0"/>
            </a:camera>
            <a:lightRig rig="contrasting" dir="t">
              <a:rot lat="0" lon="0" rev="1200000"/>
            </a:lightRig>
          </a:scene3d>
        </p:grpSpPr>
        <p:sp>
          <p:nvSpPr>
            <p:cNvPr id="13" name="Rounded Rectangle 12"/>
            <p:cNvSpPr/>
            <p:nvPr/>
          </p:nvSpPr>
          <p:spPr>
            <a:xfrm>
              <a:off x="0" y="633112"/>
              <a:ext cx="7704856" cy="94343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Rounded Rectangle 4"/>
            <p:cNvSpPr/>
            <p:nvPr/>
          </p:nvSpPr>
          <p:spPr>
            <a:xfrm>
              <a:off x="46055" y="679167"/>
              <a:ext cx="7612746" cy="851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1.	Sorotlah range data yang akan dibuat grafik (mencakup judul baris dan judul kolom). Sebagai 	contoh, sorotlah range B6:G11.</a:t>
              </a:r>
              <a:endParaRPr lang="id-ID" sz="1800" kern="1200" dirty="0"/>
            </a:p>
          </p:txBody>
        </p:sp>
      </p:grpSp>
      <p:grpSp>
        <p:nvGrpSpPr>
          <p:cNvPr id="15" name="Group 14"/>
          <p:cNvGrpSpPr/>
          <p:nvPr/>
        </p:nvGrpSpPr>
        <p:grpSpPr>
          <a:xfrm>
            <a:off x="719572" y="2132856"/>
            <a:ext cx="7704856" cy="800009"/>
            <a:chOff x="0" y="1727899"/>
            <a:chExt cx="7704856" cy="800009"/>
          </a:xfrm>
          <a:scene3d>
            <a:camera prst="orthographicFront">
              <a:rot lat="0" lon="0" rev="0"/>
            </a:camera>
            <a:lightRig rig="contrasting" dir="t">
              <a:rot lat="0" lon="0" rev="1200000"/>
            </a:lightRig>
          </a:scene3d>
        </p:grpSpPr>
        <p:sp>
          <p:nvSpPr>
            <p:cNvPr id="16" name="Rounded Rectangle 15"/>
            <p:cNvSpPr/>
            <p:nvPr/>
          </p:nvSpPr>
          <p:spPr>
            <a:xfrm>
              <a:off x="0" y="1727899"/>
              <a:ext cx="7704856" cy="80000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7" name="Rounded Rectangle 4"/>
            <p:cNvSpPr/>
            <p:nvPr/>
          </p:nvSpPr>
          <p:spPr>
            <a:xfrm>
              <a:off x="39053" y="1766952"/>
              <a:ext cx="7626750" cy="721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kern="1200" dirty="0" smtClean="0"/>
                <a:t>2.	Klik icon Chart Wizard , maka kotak dialog Chart Wizard-Step 1 0f 4, akan ditampilkan seperti 	berikut ;</a:t>
              </a:r>
              <a:endParaRPr lang="id-ID" sz="1800" kern="1200" dirty="0"/>
            </a:p>
          </p:txBody>
        </p:sp>
      </p:gr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2"/>
                                        </p:tgtEl>
                                        <p:attrNameLst>
                                          <p:attrName>ppt_x</p:attrName>
                                          <p:attrName>ppt_y</p:attrName>
                                        </p:attrNameLst>
                                      </p:cBhvr>
                                    </p:animMotion>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Scale>
                                      <p:cBhvr>
                                        <p:cTn id="3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5"/>
                                        </p:tgtEl>
                                        <p:attrNameLst>
                                          <p:attrName>ppt_x</p:attrName>
                                          <p:attrName>ppt_y</p:attrName>
                                        </p:attrNameLst>
                                      </p:cBhvr>
                                    </p:animMotion>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80">
                                          <p:stCondLst>
                                            <p:cond delay="0"/>
                                          </p:stCondLst>
                                        </p:cTn>
                                        <p:tgtEl>
                                          <p:spTgt spid="9"/>
                                        </p:tgtEl>
                                      </p:cBhvr>
                                    </p:animEffect>
                                    <p:anim calcmode="lin" valueType="num">
                                      <p:cBhvr>
                                        <p:cTn id="4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1" dur="26">
                                          <p:stCondLst>
                                            <p:cond delay="650"/>
                                          </p:stCondLst>
                                        </p:cTn>
                                        <p:tgtEl>
                                          <p:spTgt spid="9"/>
                                        </p:tgtEl>
                                      </p:cBhvr>
                                      <p:to x="100000" y="60000"/>
                                    </p:animScale>
                                    <p:animScale>
                                      <p:cBhvr>
                                        <p:cTn id="52" dur="166" decel="50000">
                                          <p:stCondLst>
                                            <p:cond delay="676"/>
                                          </p:stCondLst>
                                        </p:cTn>
                                        <p:tgtEl>
                                          <p:spTgt spid="9"/>
                                        </p:tgtEl>
                                      </p:cBhvr>
                                      <p:to x="100000" y="100000"/>
                                    </p:animScale>
                                    <p:animScale>
                                      <p:cBhvr>
                                        <p:cTn id="53" dur="26">
                                          <p:stCondLst>
                                            <p:cond delay="1312"/>
                                          </p:stCondLst>
                                        </p:cTn>
                                        <p:tgtEl>
                                          <p:spTgt spid="9"/>
                                        </p:tgtEl>
                                      </p:cBhvr>
                                      <p:to x="100000" y="80000"/>
                                    </p:animScale>
                                    <p:animScale>
                                      <p:cBhvr>
                                        <p:cTn id="54" dur="166" decel="50000">
                                          <p:stCondLst>
                                            <p:cond delay="1338"/>
                                          </p:stCondLst>
                                        </p:cTn>
                                        <p:tgtEl>
                                          <p:spTgt spid="9"/>
                                        </p:tgtEl>
                                      </p:cBhvr>
                                      <p:to x="100000" y="100000"/>
                                    </p:animScale>
                                    <p:animScale>
                                      <p:cBhvr>
                                        <p:cTn id="55" dur="26">
                                          <p:stCondLst>
                                            <p:cond delay="1642"/>
                                          </p:stCondLst>
                                        </p:cTn>
                                        <p:tgtEl>
                                          <p:spTgt spid="9"/>
                                        </p:tgtEl>
                                      </p:cBhvr>
                                      <p:to x="100000" y="90000"/>
                                    </p:animScale>
                                    <p:animScale>
                                      <p:cBhvr>
                                        <p:cTn id="56" dur="166" decel="50000">
                                          <p:stCondLst>
                                            <p:cond delay="1668"/>
                                          </p:stCondLst>
                                        </p:cTn>
                                        <p:tgtEl>
                                          <p:spTgt spid="9"/>
                                        </p:tgtEl>
                                      </p:cBhvr>
                                      <p:to x="100000" y="100000"/>
                                    </p:animScale>
                                    <p:animScale>
                                      <p:cBhvr>
                                        <p:cTn id="57" dur="26">
                                          <p:stCondLst>
                                            <p:cond delay="1808"/>
                                          </p:stCondLst>
                                        </p:cTn>
                                        <p:tgtEl>
                                          <p:spTgt spid="9"/>
                                        </p:tgtEl>
                                      </p:cBhvr>
                                      <p:to x="100000" y="95000"/>
                                    </p:animScale>
                                    <p:animScale>
                                      <p:cBhvr>
                                        <p:cTn id="58" dur="166" decel="50000">
                                          <p:stCondLst>
                                            <p:cond delay="1834"/>
                                          </p:stCondLst>
                                        </p:cTn>
                                        <p:tgtEl>
                                          <p:spTgt spid="9"/>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80">
                                          <p:stCondLst>
                                            <p:cond delay="0"/>
                                          </p:stCondLst>
                                        </p:cTn>
                                        <p:tgtEl>
                                          <p:spTgt spid="10"/>
                                        </p:tgtEl>
                                      </p:cBhvr>
                                    </p:animEffect>
                                    <p:anim calcmode="lin" valueType="num">
                                      <p:cBhvr>
                                        <p:cTn id="7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3" dur="26">
                                          <p:stCondLst>
                                            <p:cond delay="650"/>
                                          </p:stCondLst>
                                        </p:cTn>
                                        <p:tgtEl>
                                          <p:spTgt spid="10"/>
                                        </p:tgtEl>
                                      </p:cBhvr>
                                      <p:to x="100000" y="60000"/>
                                    </p:animScale>
                                    <p:animScale>
                                      <p:cBhvr>
                                        <p:cTn id="84" dur="166" decel="50000">
                                          <p:stCondLst>
                                            <p:cond delay="676"/>
                                          </p:stCondLst>
                                        </p:cTn>
                                        <p:tgtEl>
                                          <p:spTgt spid="10"/>
                                        </p:tgtEl>
                                      </p:cBhvr>
                                      <p:to x="100000" y="100000"/>
                                    </p:animScale>
                                    <p:animScale>
                                      <p:cBhvr>
                                        <p:cTn id="85" dur="26">
                                          <p:stCondLst>
                                            <p:cond delay="1312"/>
                                          </p:stCondLst>
                                        </p:cTn>
                                        <p:tgtEl>
                                          <p:spTgt spid="10"/>
                                        </p:tgtEl>
                                      </p:cBhvr>
                                      <p:to x="100000" y="80000"/>
                                    </p:animScale>
                                    <p:animScale>
                                      <p:cBhvr>
                                        <p:cTn id="86" dur="166" decel="50000">
                                          <p:stCondLst>
                                            <p:cond delay="1338"/>
                                          </p:stCondLst>
                                        </p:cTn>
                                        <p:tgtEl>
                                          <p:spTgt spid="10"/>
                                        </p:tgtEl>
                                      </p:cBhvr>
                                      <p:to x="100000" y="100000"/>
                                    </p:animScale>
                                    <p:animScale>
                                      <p:cBhvr>
                                        <p:cTn id="87" dur="26">
                                          <p:stCondLst>
                                            <p:cond delay="1642"/>
                                          </p:stCondLst>
                                        </p:cTn>
                                        <p:tgtEl>
                                          <p:spTgt spid="10"/>
                                        </p:tgtEl>
                                      </p:cBhvr>
                                      <p:to x="100000" y="90000"/>
                                    </p:animScale>
                                    <p:animScale>
                                      <p:cBhvr>
                                        <p:cTn id="88" dur="166" decel="50000">
                                          <p:stCondLst>
                                            <p:cond delay="1668"/>
                                          </p:stCondLst>
                                        </p:cTn>
                                        <p:tgtEl>
                                          <p:spTgt spid="10"/>
                                        </p:tgtEl>
                                      </p:cBhvr>
                                      <p:to x="100000" y="100000"/>
                                    </p:animScale>
                                    <p:animScale>
                                      <p:cBhvr>
                                        <p:cTn id="89" dur="26">
                                          <p:stCondLst>
                                            <p:cond delay="1808"/>
                                          </p:stCondLst>
                                        </p:cTn>
                                        <p:tgtEl>
                                          <p:spTgt spid="10"/>
                                        </p:tgtEl>
                                      </p:cBhvr>
                                      <p:to x="100000" y="95000"/>
                                    </p:animScale>
                                    <p:animScale>
                                      <p:cBhvr>
                                        <p:cTn id="9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827584" y="0"/>
            <a:ext cx="7488832" cy="6858000"/>
          </a:xfrm>
          <a:prstGeom prst="sun">
            <a:avLst/>
          </a:prstGeom>
          <a:solidFill>
            <a:srgbClr val="FFFF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nvGraphicFramePr>
        <p:xfrm>
          <a:off x="395536" y="2245320"/>
          <a:ext cx="83884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229096"/>
          <a:ext cx="8388424"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noChangeArrowheads="1"/>
          </p:cNvPicPr>
          <p:nvPr/>
        </p:nvPicPr>
        <p:blipFill>
          <a:blip r:embed="rId8" cstate="print"/>
          <a:srcRect/>
          <a:stretch>
            <a:fillRect/>
          </a:stretch>
        </p:blipFill>
        <p:spPr bwMode="auto">
          <a:xfrm>
            <a:off x="611560" y="2708920"/>
            <a:ext cx="5976664" cy="4032448"/>
          </a:xfrm>
          <a:prstGeom prst="rect">
            <a:avLst/>
          </a:prstGeom>
          <a:ln>
            <a:noFill/>
          </a:ln>
          <a:effectLst>
            <a:softEdge rad="112500"/>
          </a:effectLst>
        </p:spPr>
      </p:pic>
      <p:sp>
        <p:nvSpPr>
          <p:cNvPr id="4" name="&quot;No&quot; Symbol 3"/>
          <p:cNvSpPr/>
          <p:nvPr/>
        </p:nvSpPr>
        <p:spPr>
          <a:xfrm>
            <a:off x="6957370" y="3807252"/>
            <a:ext cx="1944216" cy="1872208"/>
          </a:xfrm>
          <a:prstGeom prst="noSmoking">
            <a:avLst/>
          </a:prstGeom>
          <a:solidFill>
            <a:srgbClr val="CD53C7"/>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TextBox 4"/>
          <p:cNvSpPr txBox="1"/>
          <p:nvPr/>
        </p:nvSpPr>
        <p:spPr>
          <a:xfrm>
            <a:off x="6885362" y="4095284"/>
            <a:ext cx="2088232" cy="1200329"/>
          </a:xfrm>
          <a:prstGeom prst="rect">
            <a:avLst/>
          </a:prstGeom>
          <a:noFill/>
        </p:spPr>
        <p:txBody>
          <a:bodyPr wrap="square" rtlCol="0">
            <a:spAutoFit/>
          </a:bodyPr>
          <a:lstStyle/>
          <a:p>
            <a:pPr algn="ctr">
              <a:buNone/>
            </a:pPr>
            <a:r>
              <a:rPr lang="en-US" b="1" i="1" dirty="0" err="1" smtClean="0"/>
              <a:t>Gambar</a:t>
            </a:r>
            <a:r>
              <a:rPr lang="en-US" b="1" i="1" dirty="0" smtClean="0"/>
              <a:t> 3.36. </a:t>
            </a:r>
            <a:r>
              <a:rPr lang="en-US" b="1" i="1" dirty="0" err="1" smtClean="0"/>
              <a:t>Kotak</a:t>
            </a:r>
            <a:r>
              <a:rPr lang="en-US" b="1" i="1" dirty="0" smtClean="0"/>
              <a:t> Dialog Chart Wizard Step 2 of 4</a:t>
            </a:r>
            <a:endParaRPr lang="id-ID" i="1"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67544" y="620688"/>
            <a:ext cx="8208912" cy="1224136"/>
          </a:xfrm>
          <a:prstGeom prst="round2DiagRect">
            <a:avLst/>
          </a:prstGeom>
          <a:solidFill>
            <a:srgbClr val="862A5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dirty="0" smtClean="0"/>
              <a:t>5.</a:t>
            </a:r>
            <a:r>
              <a:rPr lang="id-ID" dirty="0" smtClean="0"/>
              <a:t>	</a:t>
            </a:r>
            <a:r>
              <a:rPr lang="en-US" dirty="0" err="1" smtClean="0"/>
              <a:t>Klik</a:t>
            </a:r>
            <a:r>
              <a:rPr lang="en-US" dirty="0" smtClean="0"/>
              <a:t> Next, </a:t>
            </a:r>
            <a:r>
              <a:rPr lang="en-US" dirty="0" err="1" smtClean="0"/>
              <a:t>maka</a:t>
            </a:r>
            <a:r>
              <a:rPr lang="en-US" dirty="0" smtClean="0"/>
              <a:t> </a:t>
            </a:r>
            <a:r>
              <a:rPr lang="en-US" dirty="0" err="1" smtClean="0"/>
              <a:t>kota</a:t>
            </a:r>
            <a:r>
              <a:rPr lang="en-US" dirty="0" smtClean="0"/>
              <a:t> dialog Chart Wizard-Step 3 of 4 – Chart</a:t>
            </a:r>
            <a:r>
              <a:rPr lang="id-ID" dirty="0" smtClean="0"/>
              <a:t> Options, ditampilkan seperti berikut ;</a:t>
            </a:r>
            <a:endParaRPr lang="id-ID" dirty="0"/>
          </a:p>
        </p:txBody>
      </p:sp>
      <p:pic>
        <p:nvPicPr>
          <p:cNvPr id="6" name="Picture 2"/>
          <p:cNvPicPr>
            <a:picLocks noChangeAspect="1" noChangeArrowheads="1"/>
          </p:cNvPicPr>
          <p:nvPr/>
        </p:nvPicPr>
        <p:blipFill>
          <a:blip r:embed="rId3" cstate="print"/>
          <a:srcRect/>
          <a:stretch>
            <a:fillRect/>
          </a:stretch>
        </p:blipFill>
        <p:spPr bwMode="auto">
          <a:xfrm>
            <a:off x="827584" y="2204864"/>
            <a:ext cx="5544616" cy="4320480"/>
          </a:xfrm>
          <a:prstGeom prst="rect">
            <a:avLst/>
          </a:prstGeom>
          <a:ln>
            <a:noFill/>
          </a:ln>
          <a:effectLst>
            <a:softEdge rad="112500"/>
          </a:effectLst>
        </p:spPr>
      </p:pic>
      <p:sp>
        <p:nvSpPr>
          <p:cNvPr id="7" name="&quot;No&quot; Symbol 6"/>
          <p:cNvSpPr/>
          <p:nvPr/>
        </p:nvSpPr>
        <p:spPr>
          <a:xfrm>
            <a:off x="6807470" y="3356992"/>
            <a:ext cx="1944216" cy="1872208"/>
          </a:xfrm>
          <a:prstGeom prst="noSmoking">
            <a:avLst/>
          </a:prstGeom>
          <a:solidFill>
            <a:srgbClr val="CD53C7"/>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extBox 7"/>
          <p:cNvSpPr txBox="1"/>
          <p:nvPr/>
        </p:nvSpPr>
        <p:spPr>
          <a:xfrm>
            <a:off x="6735462" y="3645024"/>
            <a:ext cx="2088232" cy="1200329"/>
          </a:xfrm>
          <a:prstGeom prst="rect">
            <a:avLst/>
          </a:prstGeom>
          <a:noFill/>
        </p:spPr>
        <p:txBody>
          <a:bodyPr wrap="square" rtlCol="0">
            <a:spAutoFit/>
          </a:bodyPr>
          <a:lstStyle/>
          <a:p>
            <a:pPr algn="ctr">
              <a:buNone/>
            </a:pPr>
            <a:r>
              <a:rPr lang="en-US" b="1" dirty="0" err="1" smtClean="0"/>
              <a:t>Gambar</a:t>
            </a:r>
            <a:r>
              <a:rPr lang="en-US" b="1" dirty="0" smtClean="0"/>
              <a:t> 3.36. </a:t>
            </a:r>
            <a:r>
              <a:rPr lang="en-US" b="1" dirty="0" err="1" smtClean="0"/>
              <a:t>Kotak</a:t>
            </a:r>
            <a:r>
              <a:rPr lang="en-US" b="1" dirty="0" smtClean="0"/>
              <a:t> Dialog Chart Wizard Step 3 of 4</a:t>
            </a: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23528" y="144016"/>
          <a:ext cx="8496944"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618040" y="282352"/>
            <a:ext cx="914400" cy="914400"/>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596336" y="5538936"/>
            <a:ext cx="914400" cy="914400"/>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683568" y="282352"/>
            <a:ext cx="914400" cy="914400"/>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705272" y="5589240"/>
            <a:ext cx="914400" cy="914400"/>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nvGraphicFramePr>
        <p:xfrm>
          <a:off x="1115616" y="692696"/>
          <a:ext cx="708044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76" dur="1000" fill="hold"/>
                                        <p:tgtEl>
                                          <p:spTgt spid="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p:cNvSpPr/>
          <p:nvPr/>
        </p:nvSpPr>
        <p:spPr>
          <a:xfrm>
            <a:off x="827584" y="4869160"/>
            <a:ext cx="6120680" cy="1202432"/>
          </a:xfrm>
          <a:prstGeom prst="teardrop">
            <a:avLst>
              <a:gd name="adj" fmla="val 100000"/>
            </a:avLst>
          </a:prstGeom>
          <a:solidFill>
            <a:srgbClr val="CD53C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179512" y="332656"/>
            <a:ext cx="8784976" cy="2448272"/>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 Diagonal Corner Rectangle 4"/>
          <p:cNvSpPr/>
          <p:nvPr/>
        </p:nvSpPr>
        <p:spPr>
          <a:xfrm>
            <a:off x="827584" y="764704"/>
            <a:ext cx="7560840" cy="1872208"/>
          </a:xfrm>
          <a:prstGeom prst="round2DiagRect">
            <a:avLst/>
          </a:prstGeom>
          <a:noFill/>
          <a:ln>
            <a:solidFill>
              <a:schemeClr val="accent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solidFill>
                <a:schemeClr val="bg1"/>
              </a:solidFill>
            </a:endParaRPr>
          </a:p>
          <a:p>
            <a:pPr algn="ctr"/>
            <a:r>
              <a:rPr lang="id-ID" dirty="0" smtClean="0">
                <a:solidFill>
                  <a:schemeClr val="bg1"/>
                </a:solidFill>
              </a:rPr>
              <a:t>❸   Toolbar Formatting, adalah toolbar yang sering kita gunakan yang berfungsi dalam hal memformat lembar kerja, apakah itu rata kiri, kanan atau rata tengah, kita juga bisa cetak tebal, miring atau bergaris bawah, semua ini adalah bagian dari proses memformat lembar kerja. Standarnya, toolbar ini terdiri dari :</a:t>
            </a:r>
            <a:br>
              <a:rPr lang="id-ID" dirty="0" smtClean="0">
                <a:solidFill>
                  <a:schemeClr val="bg1"/>
                </a:solidFill>
              </a:rPr>
            </a:br>
            <a:endParaRPr lang="id-ID" dirty="0"/>
          </a:p>
        </p:txBody>
      </p:sp>
      <p:pic>
        <p:nvPicPr>
          <p:cNvPr id="5122" name="Picture 2"/>
          <p:cNvPicPr>
            <a:picLocks noChangeAspect="1" noChangeArrowheads="1"/>
          </p:cNvPicPr>
          <p:nvPr/>
        </p:nvPicPr>
        <p:blipFill>
          <a:blip r:embed="rId4" cstate="print"/>
          <a:srcRect/>
          <a:stretch>
            <a:fillRect/>
          </a:stretch>
        </p:blipFill>
        <p:spPr bwMode="auto">
          <a:xfrm>
            <a:off x="755576" y="3356992"/>
            <a:ext cx="7776864" cy="576064"/>
          </a:xfrm>
          <a:prstGeom prst="rect">
            <a:avLst/>
          </a:prstGeom>
          <a:noFill/>
          <a:ln w="9525">
            <a:noFill/>
            <a:miter lim="800000"/>
            <a:headEnd/>
            <a:tailEnd/>
          </a:ln>
          <a:effectLst>
            <a:reflection blurRad="6350" stA="50000" endA="300" endPos="55000" dir="5400000" sy="-100000" algn="bl" rotWithShape="0"/>
          </a:effectLst>
          <a:scene3d>
            <a:camera prst="perspectiveBelow"/>
            <a:lightRig rig="threePt" dir="t"/>
          </a:scene3d>
        </p:spPr>
      </p:pic>
      <p:sp>
        <p:nvSpPr>
          <p:cNvPr id="6" name="Flowchart: Terminator 5"/>
          <p:cNvSpPr/>
          <p:nvPr/>
        </p:nvSpPr>
        <p:spPr>
          <a:xfrm>
            <a:off x="1331640" y="4581128"/>
            <a:ext cx="6696744" cy="1440160"/>
          </a:xfrm>
          <a:prstGeom prst="flowChartTerminator">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Gambar 3.5. Toolbar Formatting</a:t>
            </a:r>
            <a:br>
              <a:rPr lang="id-ID" b="1" dirty="0" smtClean="0">
                <a:solidFill>
                  <a:schemeClr val="bg1"/>
                </a:solidFill>
              </a:rPr>
            </a:br>
            <a:r>
              <a:rPr lang="id-ID" dirty="0" smtClean="0">
                <a:solidFill>
                  <a:schemeClr val="bg1"/>
                </a:solidFill>
              </a:rPr>
              <a:t>Kita tinggal meng-klik icon tersebut untuk menggunakannya.</a:t>
            </a:r>
            <a:endParaRPr lang="id-ID" dirty="0"/>
          </a:p>
        </p:txBody>
      </p:sp>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Horizont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a:xfrm>
            <a:off x="6516216" y="2276872"/>
            <a:ext cx="1944216" cy="1872208"/>
          </a:xfrm>
          <a:prstGeom prst="noSmoking">
            <a:avLst/>
          </a:prstGeom>
          <a:solidFill>
            <a:srgbClr val="CD53C7"/>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Round Diagonal Corner Rectangle 1"/>
          <p:cNvSpPr/>
          <p:nvPr/>
        </p:nvSpPr>
        <p:spPr>
          <a:xfrm>
            <a:off x="539552" y="116632"/>
            <a:ext cx="8064896" cy="1296144"/>
          </a:xfrm>
          <a:prstGeom prst="round2Diag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dirty="0" smtClean="0"/>
              <a:t>12.	Klik tombol Next untuk melangkah ketahap akhir pembuatan </a:t>
            </a:r>
            <a:r>
              <a:rPr lang="en-US" dirty="0" err="1" smtClean="0"/>
              <a:t>grafik</a:t>
            </a:r>
            <a:r>
              <a:rPr lang="en-US" dirty="0" smtClean="0"/>
              <a:t> </a:t>
            </a:r>
            <a:r>
              <a:rPr lang="en-US" dirty="0" err="1" smtClean="0"/>
              <a:t>ini</a:t>
            </a:r>
            <a:r>
              <a:rPr lang="en-US" dirty="0" smtClean="0"/>
              <a:t>, </a:t>
            </a:r>
            <a:r>
              <a:rPr lang="en-US" dirty="0" err="1" smtClean="0"/>
              <a:t>yaitu</a:t>
            </a:r>
            <a:r>
              <a:rPr lang="en-US" dirty="0" smtClean="0"/>
              <a:t> Chart Wizard – Step 4 of 4 - Chart Location. </a:t>
            </a:r>
            <a:r>
              <a:rPr lang="en-US" dirty="0" err="1" smtClean="0"/>
              <a:t>Lihat</a:t>
            </a:r>
            <a:r>
              <a:rPr lang="id-ID" dirty="0" smtClean="0"/>
              <a:t> gambar berikut ;</a:t>
            </a:r>
          </a:p>
        </p:txBody>
      </p:sp>
      <p:sp>
        <p:nvSpPr>
          <p:cNvPr id="3" name="Round Diagonal Corner Rectangle 2"/>
          <p:cNvSpPr/>
          <p:nvPr/>
        </p:nvSpPr>
        <p:spPr>
          <a:xfrm>
            <a:off x="539552" y="4797152"/>
            <a:ext cx="8064896" cy="1944216"/>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b="1" i="1" dirty="0" smtClean="0"/>
              <a:t>Pada kotak dialog ini terdapat dua pilihan yaitu;</a:t>
            </a:r>
          </a:p>
          <a:p>
            <a:pPr algn="just">
              <a:buNone/>
            </a:pPr>
            <a:r>
              <a:rPr lang="id-ID" dirty="0" smtClean="0"/>
              <a:t>1.   As new sheet, jika ingin menampilkan grafik pada lembar kerja yang baru (terpisah dengan data) tapi tetap dalam </a:t>
            </a:r>
            <a:r>
              <a:rPr lang="fi-FI" dirty="0" smtClean="0"/>
              <a:t>buku kerja yang sama, atau</a:t>
            </a:r>
          </a:p>
          <a:p>
            <a:pPr algn="just">
              <a:buNone/>
            </a:pPr>
            <a:r>
              <a:rPr lang="pt-BR" dirty="0" smtClean="0"/>
              <a:t>2</a:t>
            </a:r>
            <a:r>
              <a:rPr lang="id-ID" dirty="0" smtClean="0"/>
              <a:t>.   </a:t>
            </a:r>
            <a:r>
              <a:rPr lang="pt-BR" dirty="0" smtClean="0"/>
              <a:t>As object in, jika ingin menempatkan grafik pada lembar</a:t>
            </a:r>
            <a:r>
              <a:rPr lang="id-ID" dirty="0" smtClean="0"/>
              <a:t> kerja data secara bersamaan atau berdampingan.</a:t>
            </a:r>
          </a:p>
          <a:p>
            <a:pPr algn="just">
              <a:buNone/>
            </a:pPr>
            <a:r>
              <a:rPr lang="id-ID" dirty="0" smtClean="0"/>
              <a:t>3.   Klik Finish untuk menutup jendela ini.</a:t>
            </a:r>
          </a:p>
        </p:txBody>
      </p:sp>
      <p:pic>
        <p:nvPicPr>
          <p:cNvPr id="4" name="Picture 3"/>
          <p:cNvPicPr>
            <a:picLocks noChangeAspect="1" noChangeArrowheads="1"/>
          </p:cNvPicPr>
          <p:nvPr/>
        </p:nvPicPr>
        <p:blipFill>
          <a:blip r:embed="rId3" cstate="print"/>
          <a:srcRect/>
          <a:stretch>
            <a:fillRect/>
          </a:stretch>
        </p:blipFill>
        <p:spPr bwMode="auto">
          <a:xfrm>
            <a:off x="899592" y="1628800"/>
            <a:ext cx="4966295"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6444208" y="2564904"/>
            <a:ext cx="2173597" cy="1200329"/>
          </a:xfrm>
          <a:prstGeom prst="rect">
            <a:avLst/>
          </a:prstGeom>
          <a:noFill/>
        </p:spPr>
        <p:txBody>
          <a:bodyPr wrap="square" rtlCol="0">
            <a:spAutoFit/>
          </a:bodyPr>
          <a:lstStyle/>
          <a:p>
            <a:pPr algn="ctr">
              <a:buNone/>
            </a:pPr>
            <a:r>
              <a:rPr lang="en-US" b="1" dirty="0" err="1" smtClean="0"/>
              <a:t>Gambar</a:t>
            </a:r>
            <a:r>
              <a:rPr lang="en-US" b="1" dirty="0" smtClean="0"/>
              <a:t> 3.37. </a:t>
            </a:r>
            <a:r>
              <a:rPr lang="en-US" b="1" dirty="0" err="1" smtClean="0"/>
              <a:t>Kotak</a:t>
            </a:r>
            <a:r>
              <a:rPr lang="en-US" b="1" dirty="0" smtClean="0"/>
              <a:t> Dialog Chart Wizard Step 4 of 4</a:t>
            </a: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1"/>
                                          </p:val>
                                        </p:tav>
                                        <p:tav tm="100000">
                                          <p:val>
                                            <p:strVal val="#ppt_x"/>
                                          </p:val>
                                        </p:tav>
                                      </p:tavLst>
                                    </p:anim>
                                    <p:anim calcmode="lin" valueType="num">
                                      <p:cBhvr>
                                        <p:cTn id="6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gular Pentagon 5"/>
          <p:cNvSpPr/>
          <p:nvPr/>
        </p:nvSpPr>
        <p:spPr>
          <a:xfrm>
            <a:off x="1205603" y="1799799"/>
            <a:ext cx="6606757" cy="4005465"/>
          </a:xfrm>
          <a:prstGeom prst="pentagon">
            <a:avLst/>
          </a:prstGeom>
          <a:solidFill>
            <a:srgbClr val="CD53C7"/>
          </a:solid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Flowchart: Terminator 6"/>
          <p:cNvSpPr/>
          <p:nvPr/>
        </p:nvSpPr>
        <p:spPr>
          <a:xfrm>
            <a:off x="251520" y="512096"/>
            <a:ext cx="4680520" cy="612648"/>
          </a:xfrm>
          <a:prstGeom prst="flowChartTerminator">
            <a:avLst/>
          </a:prstGeom>
          <a:solidFill>
            <a:srgbClr val="CD53C7"/>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3.10. Mencetak Lembar Kerja</a:t>
            </a:r>
          </a:p>
        </p:txBody>
      </p:sp>
      <p:sp>
        <p:nvSpPr>
          <p:cNvPr id="8" name="TextBox 7"/>
          <p:cNvSpPr txBox="1"/>
          <p:nvPr/>
        </p:nvSpPr>
        <p:spPr>
          <a:xfrm>
            <a:off x="2411760" y="2924944"/>
            <a:ext cx="4104456" cy="224676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Mencetak lembar kerja merupakan hal penting yang harus kita lakukan, agar apa yang telah kita olah di Excel 2000 dapat dibuat hardcopynya, apakah sebagai laporan, tugas, atau sebagai arsip saja.</a:t>
            </a:r>
            <a:endParaRPr lang="id-ID"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7984" y="1412776"/>
            <a:ext cx="38884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buNone/>
            </a:pPr>
            <a:r>
              <a:rPr lang="id-ID" b="1" dirty="0" smtClean="0">
                <a:ln w="1905"/>
                <a:solidFill>
                  <a:schemeClr val="bg1"/>
                </a:solidFill>
                <a:effectLst>
                  <a:innerShdw blurRad="69850" dist="43180" dir="5400000">
                    <a:srgbClr val="000000">
                      <a:alpha val="65000"/>
                    </a:srgbClr>
                  </a:innerShdw>
                </a:effectLst>
              </a:rPr>
              <a:t>Gambar 3.38. Kotak Dialog Print</a:t>
            </a:r>
            <a:endParaRPr lang="id-ID" b="1" dirty="0">
              <a:ln w="1905"/>
              <a:solidFill>
                <a:schemeClr val="bg1"/>
              </a:solidFill>
              <a:effectLst>
                <a:innerShdw blurRad="69850" dist="43180" dir="5400000">
                  <a:srgbClr val="000000">
                    <a:alpha val="65000"/>
                  </a:srgbClr>
                </a:inn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3995936" y="2204864"/>
            <a:ext cx="4824536" cy="4392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5" name="Diagram group"/>
          <p:cNvGrpSpPr/>
          <p:nvPr/>
        </p:nvGrpSpPr>
        <p:grpSpPr>
          <a:xfrm rot="16776573">
            <a:off x="2915816" y="5333910"/>
            <a:ext cx="946473" cy="995466"/>
            <a:chOff x="1269492" y="2021829"/>
            <a:chExt cx="946473" cy="995466"/>
          </a:xfrm>
          <a:scene3d>
            <a:camera prst="orthographicFront">
              <a:rot lat="0" lon="0" rev="0"/>
            </a:camera>
            <a:lightRig rig="balanced" dir="t">
              <a:rot lat="0" lon="0" rev="8700000"/>
            </a:lightRig>
          </a:scene3d>
        </p:grpSpPr>
        <p:grpSp>
          <p:nvGrpSpPr>
            <p:cNvPr id="6" name="Group 5"/>
            <p:cNvGrpSpPr/>
            <p:nvPr/>
          </p:nvGrpSpPr>
          <p:grpSpPr>
            <a:xfrm>
              <a:off x="1269492" y="2021829"/>
              <a:ext cx="946473" cy="995466"/>
              <a:chOff x="1269492" y="2021829"/>
              <a:chExt cx="946473" cy="995466"/>
            </a:xfrm>
            <a:scene3d>
              <a:camera prst="orthographicFront">
                <a:rot lat="0" lon="0" rev="0"/>
              </a:camera>
              <a:lightRig rig="balanced" dir="t">
                <a:rot lat="0" lon="0" rev="8700000"/>
              </a:lightRig>
            </a:scene3d>
          </p:grpSpPr>
          <p:sp>
            <p:nvSpPr>
              <p:cNvPr id="7" name="Right Arrow 6"/>
              <p:cNvSpPr/>
              <p:nvPr/>
            </p:nvSpPr>
            <p:spPr>
              <a:xfrm rot="6265302">
                <a:off x="1244996" y="2046325"/>
                <a:ext cx="995466" cy="946473"/>
              </a:xfrm>
              <a:prstGeom prst="rightArrow">
                <a:avLst>
                  <a:gd name="adj1" fmla="val 60000"/>
                  <a:gd name="adj2" fmla="val 50000"/>
                </a:avLst>
              </a:prstGeom>
              <a:solidFill>
                <a:srgbClr val="00B050"/>
              </a:solidFill>
              <a:ln>
                <a:no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0">
                <a:scrgbClr r="0" g="0" b="0"/>
              </a:effectRef>
              <a:fontRef idx="minor">
                <a:schemeClr val="lt1"/>
              </a:fontRef>
            </p:style>
          </p:sp>
          <p:sp>
            <p:nvSpPr>
              <p:cNvPr id="8" name="Right Arrow 4"/>
              <p:cNvSpPr/>
              <p:nvPr/>
            </p:nvSpPr>
            <p:spPr>
              <a:xfrm rot="865302">
                <a:off x="1494146" y="2026303"/>
                <a:ext cx="567883" cy="7115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355850">
                  <a:lnSpc>
                    <a:spcPct val="90000"/>
                  </a:lnSpc>
                  <a:spcBef>
                    <a:spcPct val="0"/>
                  </a:spcBef>
                  <a:spcAft>
                    <a:spcPct val="35000"/>
                  </a:spcAft>
                </a:pPr>
                <a:endParaRPr lang="id-ID" sz="5300" kern="1200"/>
              </a:p>
            </p:txBody>
          </p:sp>
        </p:grpSp>
      </p:grpSp>
      <p:sp>
        <p:nvSpPr>
          <p:cNvPr id="9" name="TextBox 8"/>
          <p:cNvSpPr txBox="1"/>
          <p:nvPr/>
        </p:nvSpPr>
        <p:spPr>
          <a:xfrm>
            <a:off x="2915816" y="235967"/>
            <a:ext cx="3948902" cy="4001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20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Langkah – Langkah Lembar Kerja</a:t>
            </a:r>
            <a:endParaRPr lang="id-ID" sz="20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0" name="Diagram group"/>
          <p:cNvGrpSpPr/>
          <p:nvPr/>
        </p:nvGrpSpPr>
        <p:grpSpPr>
          <a:xfrm>
            <a:off x="251520" y="1196752"/>
            <a:ext cx="3128551" cy="1637314"/>
            <a:chOff x="216009" y="432056"/>
            <a:chExt cx="3128551" cy="1637314"/>
          </a:xfrm>
          <a:scene3d>
            <a:camera prst="orthographicFront">
              <a:rot lat="0" lon="0" rev="0"/>
            </a:camera>
            <a:lightRig rig="balanced" dir="t">
              <a:rot lat="0" lon="0" rev="8700000"/>
            </a:lightRig>
          </a:scene3d>
        </p:grpSpPr>
        <p:grpSp>
          <p:nvGrpSpPr>
            <p:cNvPr id="11" name="Group 10"/>
            <p:cNvGrpSpPr/>
            <p:nvPr/>
          </p:nvGrpSpPr>
          <p:grpSpPr>
            <a:xfrm>
              <a:off x="216009" y="432056"/>
              <a:ext cx="3128551" cy="1637314"/>
              <a:chOff x="216009" y="432056"/>
              <a:chExt cx="3128551" cy="1637314"/>
            </a:xfrm>
            <a:scene3d>
              <a:camera prst="orthographicFront">
                <a:rot lat="0" lon="0" rev="0"/>
              </a:camera>
              <a:lightRig rig="balanced" dir="t">
                <a:rot lat="0" lon="0" rev="8700000"/>
              </a:lightRig>
            </a:scene3d>
          </p:grpSpPr>
          <p:sp>
            <p:nvSpPr>
              <p:cNvPr id="12" name="Rounded Rectangle 11"/>
              <p:cNvSpPr/>
              <p:nvPr/>
            </p:nvSpPr>
            <p:spPr>
              <a:xfrm>
                <a:off x="216009" y="432056"/>
                <a:ext cx="3128551" cy="1637314"/>
              </a:xfrm>
              <a:prstGeom prst="roundRect">
                <a:avLst>
                  <a:gd name="adj" fmla="val 10000"/>
                </a:avLst>
              </a:prstGeom>
              <a:solidFill>
                <a:srgbClr val="00B0F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3" name="Rounded Rectangle 4"/>
              <p:cNvSpPr/>
              <p:nvPr/>
            </p:nvSpPr>
            <p:spPr>
              <a:xfrm>
                <a:off x="263964" y="480011"/>
                <a:ext cx="3032641" cy="15414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a.   Jika ingin mencetak range tertentu dari data maka sorotlah terlebih dahulu range yang akan dicetak, kalau tidak langsung kelangkah berikutnya.</a:t>
                </a:r>
                <a:endParaRPr lang="id-ID" sz="1800" kern="1200" dirty="0"/>
              </a:p>
            </p:txBody>
          </p:sp>
        </p:grpSp>
      </p:grpSp>
      <p:grpSp>
        <p:nvGrpSpPr>
          <p:cNvPr id="14" name="Diagram group"/>
          <p:cNvGrpSpPr/>
          <p:nvPr/>
        </p:nvGrpSpPr>
        <p:grpSpPr>
          <a:xfrm>
            <a:off x="971600" y="3115368"/>
            <a:ext cx="946473" cy="745680"/>
            <a:chOff x="919939" y="2378371"/>
            <a:chExt cx="946473" cy="745680"/>
          </a:xfrm>
          <a:scene3d>
            <a:camera prst="orthographicFront">
              <a:rot lat="0" lon="0" rev="0"/>
            </a:camera>
            <a:lightRig rig="balanced" dir="t">
              <a:rot lat="0" lon="0" rev="8700000"/>
            </a:lightRig>
          </a:scene3d>
        </p:grpSpPr>
        <p:grpSp>
          <p:nvGrpSpPr>
            <p:cNvPr id="15" name="Group 14"/>
            <p:cNvGrpSpPr/>
            <p:nvPr/>
          </p:nvGrpSpPr>
          <p:grpSpPr>
            <a:xfrm>
              <a:off x="919939" y="2378371"/>
              <a:ext cx="946473" cy="745680"/>
              <a:chOff x="919939" y="2378371"/>
              <a:chExt cx="946473" cy="745680"/>
            </a:xfrm>
            <a:scene3d>
              <a:camera prst="orthographicFront">
                <a:rot lat="0" lon="0" rev="0"/>
              </a:camera>
              <a:lightRig rig="balanced" dir="t">
                <a:rot lat="0" lon="0" rev="8700000"/>
              </a:lightRig>
            </a:scene3d>
          </p:grpSpPr>
          <p:sp>
            <p:nvSpPr>
              <p:cNvPr id="16" name="Right Arrow 15"/>
              <p:cNvSpPr/>
              <p:nvPr/>
            </p:nvSpPr>
            <p:spPr>
              <a:xfrm rot="5979495">
                <a:off x="1020336" y="2277974"/>
                <a:ext cx="745680" cy="946473"/>
              </a:xfrm>
              <a:prstGeom prst="rightArrow">
                <a:avLst>
                  <a:gd name="adj1" fmla="val 60000"/>
                  <a:gd name="adj2" fmla="val 50000"/>
                </a:avLst>
              </a:prstGeom>
              <a:solidFill>
                <a:srgbClr val="00B050"/>
              </a:solidFill>
              <a:ln>
                <a:no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0">
                <a:scrgbClr r="0" g="0" b="0"/>
              </a:effectRef>
              <a:fontRef idx="minor">
                <a:schemeClr val="lt1"/>
              </a:fontRef>
            </p:style>
          </p:sp>
          <p:sp>
            <p:nvSpPr>
              <p:cNvPr id="17" name="Right Arrow 4"/>
              <p:cNvSpPr/>
              <p:nvPr/>
            </p:nvSpPr>
            <p:spPr>
              <a:xfrm rot="579495">
                <a:off x="1128001" y="2379955"/>
                <a:ext cx="567883" cy="5219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id-ID" sz="3900" kern="1200"/>
              </a:p>
            </p:txBody>
          </p:sp>
        </p:grpSp>
      </p:grpSp>
      <p:grpSp>
        <p:nvGrpSpPr>
          <p:cNvPr id="18" name="Diagram group"/>
          <p:cNvGrpSpPr/>
          <p:nvPr/>
        </p:nvGrpSpPr>
        <p:grpSpPr>
          <a:xfrm>
            <a:off x="179512" y="4153163"/>
            <a:ext cx="2430642" cy="2228165"/>
            <a:chOff x="0" y="3456374"/>
            <a:chExt cx="2430642" cy="2228165"/>
          </a:xfrm>
          <a:scene3d>
            <a:camera prst="orthographicFront">
              <a:rot lat="0" lon="0" rev="0"/>
            </a:camera>
            <a:lightRig rig="balanced" dir="t">
              <a:rot lat="0" lon="0" rev="8700000"/>
            </a:lightRig>
          </a:scene3d>
        </p:grpSpPr>
        <p:grpSp>
          <p:nvGrpSpPr>
            <p:cNvPr id="19" name="Group 18"/>
            <p:cNvGrpSpPr/>
            <p:nvPr/>
          </p:nvGrpSpPr>
          <p:grpSpPr>
            <a:xfrm>
              <a:off x="0" y="3456374"/>
              <a:ext cx="2430642" cy="2228165"/>
              <a:chOff x="0" y="3456374"/>
              <a:chExt cx="2430642" cy="2228165"/>
            </a:xfrm>
            <a:scene3d>
              <a:camera prst="orthographicFront">
                <a:rot lat="0" lon="0" rev="0"/>
              </a:camera>
              <a:lightRig rig="balanced" dir="t">
                <a:rot lat="0" lon="0" rev="8700000"/>
              </a:lightRig>
            </a:scene3d>
          </p:grpSpPr>
          <p:sp>
            <p:nvSpPr>
              <p:cNvPr id="20" name="Rounded Rectangle 19"/>
              <p:cNvSpPr/>
              <p:nvPr/>
            </p:nvSpPr>
            <p:spPr>
              <a:xfrm>
                <a:off x="0" y="3456374"/>
                <a:ext cx="2430642" cy="2228165"/>
              </a:xfrm>
              <a:prstGeom prst="roundRect">
                <a:avLst>
                  <a:gd name="adj" fmla="val 10000"/>
                </a:avLst>
              </a:prstGeom>
              <a:solidFill>
                <a:srgbClr val="FF000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21" name="Rounded Rectangle 4"/>
              <p:cNvSpPr/>
              <p:nvPr/>
            </p:nvSpPr>
            <p:spPr>
              <a:xfrm>
                <a:off x="65261" y="3521635"/>
                <a:ext cx="2300120" cy="20976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b.   Pilih menu File dan klik Print, maka kota dialog pencetakan akan ditampilkan seperti berikut ;</a:t>
                </a:r>
                <a:endParaRPr lang="id-ID" sz="1800" kern="1200" dirty="0"/>
              </a:p>
            </p:txBody>
          </p:sp>
        </p:grpSp>
      </p:gr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80">
                                          <p:stCondLst>
                                            <p:cond delay="0"/>
                                          </p:stCondLst>
                                        </p:cTn>
                                        <p:tgtEl>
                                          <p:spTgt spid="18"/>
                                        </p:tgtEl>
                                      </p:cBhvr>
                                    </p:animEffect>
                                    <p:anim calcmode="lin" valueType="num">
                                      <p:cBhvr>
                                        <p:cTn id="5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6" dur="26">
                                          <p:stCondLst>
                                            <p:cond delay="650"/>
                                          </p:stCondLst>
                                        </p:cTn>
                                        <p:tgtEl>
                                          <p:spTgt spid="18"/>
                                        </p:tgtEl>
                                      </p:cBhvr>
                                      <p:to x="100000" y="60000"/>
                                    </p:animScale>
                                    <p:animScale>
                                      <p:cBhvr>
                                        <p:cTn id="57" dur="166" decel="50000">
                                          <p:stCondLst>
                                            <p:cond delay="676"/>
                                          </p:stCondLst>
                                        </p:cTn>
                                        <p:tgtEl>
                                          <p:spTgt spid="18"/>
                                        </p:tgtEl>
                                      </p:cBhvr>
                                      <p:to x="100000" y="100000"/>
                                    </p:animScale>
                                    <p:animScale>
                                      <p:cBhvr>
                                        <p:cTn id="58" dur="26">
                                          <p:stCondLst>
                                            <p:cond delay="1312"/>
                                          </p:stCondLst>
                                        </p:cTn>
                                        <p:tgtEl>
                                          <p:spTgt spid="18"/>
                                        </p:tgtEl>
                                      </p:cBhvr>
                                      <p:to x="100000" y="80000"/>
                                    </p:animScale>
                                    <p:animScale>
                                      <p:cBhvr>
                                        <p:cTn id="59" dur="166" decel="50000">
                                          <p:stCondLst>
                                            <p:cond delay="1338"/>
                                          </p:stCondLst>
                                        </p:cTn>
                                        <p:tgtEl>
                                          <p:spTgt spid="18"/>
                                        </p:tgtEl>
                                      </p:cBhvr>
                                      <p:to x="100000" y="100000"/>
                                    </p:animScale>
                                    <p:animScale>
                                      <p:cBhvr>
                                        <p:cTn id="60" dur="26">
                                          <p:stCondLst>
                                            <p:cond delay="1642"/>
                                          </p:stCondLst>
                                        </p:cTn>
                                        <p:tgtEl>
                                          <p:spTgt spid="18"/>
                                        </p:tgtEl>
                                      </p:cBhvr>
                                      <p:to x="100000" y="90000"/>
                                    </p:animScale>
                                    <p:animScale>
                                      <p:cBhvr>
                                        <p:cTn id="61" dur="166" decel="50000">
                                          <p:stCondLst>
                                            <p:cond delay="1668"/>
                                          </p:stCondLst>
                                        </p:cTn>
                                        <p:tgtEl>
                                          <p:spTgt spid="18"/>
                                        </p:tgtEl>
                                      </p:cBhvr>
                                      <p:to x="100000" y="100000"/>
                                    </p:animScale>
                                    <p:animScale>
                                      <p:cBhvr>
                                        <p:cTn id="62" dur="26">
                                          <p:stCondLst>
                                            <p:cond delay="1808"/>
                                          </p:stCondLst>
                                        </p:cTn>
                                        <p:tgtEl>
                                          <p:spTgt spid="18"/>
                                        </p:tgtEl>
                                      </p:cBhvr>
                                      <p:to x="100000" y="95000"/>
                                    </p:animScale>
                                    <p:animScale>
                                      <p:cBhvr>
                                        <p:cTn id="63" dur="166" decel="50000">
                                          <p:stCondLst>
                                            <p:cond delay="1834"/>
                                          </p:stCondLst>
                                        </p:cTn>
                                        <p:tgtEl>
                                          <p:spTgt spid="1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down)">
                                      <p:cBhvr>
                                        <p:cTn id="68" dur="580">
                                          <p:stCondLst>
                                            <p:cond delay="0"/>
                                          </p:stCondLst>
                                        </p:cTn>
                                        <p:tgtEl>
                                          <p:spTgt spid="5"/>
                                        </p:tgtEl>
                                      </p:cBhvr>
                                    </p:animEffect>
                                    <p:anim calcmode="lin" valueType="num">
                                      <p:cBhvr>
                                        <p:cTn id="6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4" dur="26">
                                          <p:stCondLst>
                                            <p:cond delay="650"/>
                                          </p:stCondLst>
                                        </p:cTn>
                                        <p:tgtEl>
                                          <p:spTgt spid="5"/>
                                        </p:tgtEl>
                                      </p:cBhvr>
                                      <p:to x="100000" y="60000"/>
                                    </p:animScale>
                                    <p:animScale>
                                      <p:cBhvr>
                                        <p:cTn id="75" dur="166" decel="50000">
                                          <p:stCondLst>
                                            <p:cond delay="676"/>
                                          </p:stCondLst>
                                        </p:cTn>
                                        <p:tgtEl>
                                          <p:spTgt spid="5"/>
                                        </p:tgtEl>
                                      </p:cBhvr>
                                      <p:to x="100000" y="100000"/>
                                    </p:animScale>
                                    <p:animScale>
                                      <p:cBhvr>
                                        <p:cTn id="76" dur="26">
                                          <p:stCondLst>
                                            <p:cond delay="1312"/>
                                          </p:stCondLst>
                                        </p:cTn>
                                        <p:tgtEl>
                                          <p:spTgt spid="5"/>
                                        </p:tgtEl>
                                      </p:cBhvr>
                                      <p:to x="100000" y="80000"/>
                                    </p:animScale>
                                    <p:animScale>
                                      <p:cBhvr>
                                        <p:cTn id="77" dur="166" decel="50000">
                                          <p:stCondLst>
                                            <p:cond delay="1338"/>
                                          </p:stCondLst>
                                        </p:cTn>
                                        <p:tgtEl>
                                          <p:spTgt spid="5"/>
                                        </p:tgtEl>
                                      </p:cBhvr>
                                      <p:to x="100000" y="100000"/>
                                    </p:animScale>
                                    <p:animScale>
                                      <p:cBhvr>
                                        <p:cTn id="78" dur="26">
                                          <p:stCondLst>
                                            <p:cond delay="1642"/>
                                          </p:stCondLst>
                                        </p:cTn>
                                        <p:tgtEl>
                                          <p:spTgt spid="5"/>
                                        </p:tgtEl>
                                      </p:cBhvr>
                                      <p:to x="100000" y="90000"/>
                                    </p:animScale>
                                    <p:animScale>
                                      <p:cBhvr>
                                        <p:cTn id="79" dur="166" decel="50000">
                                          <p:stCondLst>
                                            <p:cond delay="1668"/>
                                          </p:stCondLst>
                                        </p:cTn>
                                        <p:tgtEl>
                                          <p:spTgt spid="5"/>
                                        </p:tgtEl>
                                      </p:cBhvr>
                                      <p:to x="100000" y="100000"/>
                                    </p:animScale>
                                    <p:animScale>
                                      <p:cBhvr>
                                        <p:cTn id="80" dur="26">
                                          <p:stCondLst>
                                            <p:cond delay="1808"/>
                                          </p:stCondLst>
                                        </p:cTn>
                                        <p:tgtEl>
                                          <p:spTgt spid="5"/>
                                        </p:tgtEl>
                                      </p:cBhvr>
                                      <p:to x="100000" y="95000"/>
                                    </p:animScale>
                                    <p:animScale>
                                      <p:cBhvr>
                                        <p:cTn id="81" dur="166" decel="50000">
                                          <p:stCondLst>
                                            <p:cond delay="1834"/>
                                          </p:stCondLst>
                                        </p:cTn>
                                        <p:tgtEl>
                                          <p:spTgt spid="5"/>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89" dur="1000" fill="hold"/>
                                        <p:tgtEl>
                                          <p:spTgt spid="3"/>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gtEl>
                                      </p:cBhvr>
                                    </p:animEffect>
                                  </p:childTnLst>
                                </p:cTn>
                              </p:par>
                              <p:par>
                                <p:cTn id="94" presetID="25" presetClass="entr" presetSubtype="0" fill="hold" nodeType="with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99" dur="1000" fill="hold"/>
                                        <p:tgtEl>
                                          <p:spTgt spid="4"/>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a:xfrm>
            <a:off x="1331640" y="548680"/>
            <a:ext cx="5976664" cy="6048672"/>
          </a:xfrm>
          <a:prstGeom prst="ellipse">
            <a:avLst/>
          </a:prstGeom>
          <a:gradFill flip="none" rotWithShape="1">
            <a:gsLst>
              <a:gs pos="0">
                <a:srgbClr val="000082"/>
              </a:gs>
              <a:gs pos="30000">
                <a:srgbClr val="66008F"/>
              </a:gs>
              <a:gs pos="64999">
                <a:srgbClr val="BA0066"/>
              </a:gs>
              <a:gs pos="89999">
                <a:srgbClr val="FF0000"/>
              </a:gs>
              <a:gs pos="100000">
                <a:srgbClr val="FF82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Diagram group"/>
          <p:cNvGrpSpPr/>
          <p:nvPr/>
        </p:nvGrpSpPr>
        <p:grpSpPr>
          <a:xfrm>
            <a:off x="611560" y="692696"/>
            <a:ext cx="2878913" cy="1727348"/>
            <a:chOff x="613762" y="501399"/>
            <a:chExt cx="2878913" cy="1727348"/>
          </a:xfrm>
          <a:scene3d>
            <a:camera prst="orthographicFront">
              <a:rot lat="0" lon="0" rev="0"/>
            </a:camera>
            <a:lightRig rig="soft" dir="t">
              <a:rot lat="0" lon="0" rev="0"/>
            </a:lightRig>
          </a:scene3d>
        </p:grpSpPr>
        <p:grpSp>
          <p:nvGrpSpPr>
            <p:cNvPr id="3" name="Group 2"/>
            <p:cNvGrpSpPr/>
            <p:nvPr/>
          </p:nvGrpSpPr>
          <p:grpSpPr>
            <a:xfrm>
              <a:off x="613762" y="501399"/>
              <a:ext cx="2878913" cy="1727348"/>
              <a:chOff x="613762" y="501399"/>
              <a:chExt cx="2878913" cy="1727348"/>
            </a:xfrm>
            <a:scene3d>
              <a:camera prst="orthographicFront">
                <a:rot lat="0" lon="0" rev="0"/>
              </a:camera>
              <a:lightRig rig="soft" dir="t">
                <a:rot lat="0" lon="0" rev="0"/>
              </a:lightRig>
            </a:scene3d>
          </p:grpSpPr>
          <p:sp>
            <p:nvSpPr>
              <p:cNvPr id="4" name="Rounded Rectangle 3"/>
              <p:cNvSpPr/>
              <p:nvPr/>
            </p:nvSpPr>
            <p:spPr>
              <a:xfrm>
                <a:off x="613762" y="501399"/>
                <a:ext cx="2878913" cy="1727348"/>
              </a:xfrm>
              <a:prstGeom prst="roundRect">
                <a:avLst>
                  <a:gd name="adj" fmla="val 10000"/>
                </a:avLst>
              </a:prstGeom>
              <a:solidFill>
                <a:srgbClr val="862A58"/>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5" name="Rounded Rectangle 4"/>
              <p:cNvSpPr/>
              <p:nvPr/>
            </p:nvSpPr>
            <p:spPr>
              <a:xfrm>
                <a:off x="664354" y="551991"/>
                <a:ext cx="2777729" cy="16261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c.   Pilihan Name diisi denga jenis printer yang terpasang pada komputer saat ini.</a:t>
                </a:r>
                <a:endParaRPr lang="id-ID" sz="1800" kern="1200" dirty="0"/>
              </a:p>
            </p:txBody>
          </p:sp>
        </p:grpSp>
      </p:grpSp>
      <p:grpSp>
        <p:nvGrpSpPr>
          <p:cNvPr id="25" name="Diagram group"/>
          <p:cNvGrpSpPr/>
          <p:nvPr/>
        </p:nvGrpSpPr>
        <p:grpSpPr>
          <a:xfrm>
            <a:off x="3635896" y="1268760"/>
            <a:ext cx="610329" cy="713970"/>
            <a:chOff x="3744414" y="1008116"/>
            <a:chExt cx="610329" cy="713970"/>
          </a:xfrm>
          <a:scene3d>
            <a:camera prst="orthographicFront">
              <a:rot lat="0" lon="0" rev="0"/>
            </a:camera>
            <a:lightRig rig="soft" dir="t">
              <a:rot lat="0" lon="0" rev="0"/>
            </a:lightRig>
          </a:scene3d>
        </p:grpSpPr>
        <p:grpSp>
          <p:nvGrpSpPr>
            <p:cNvPr id="26" name="Group 25"/>
            <p:cNvGrpSpPr/>
            <p:nvPr/>
          </p:nvGrpSpPr>
          <p:grpSpPr>
            <a:xfrm>
              <a:off x="3744414" y="1008116"/>
              <a:ext cx="610329" cy="713970"/>
              <a:chOff x="3744414" y="1008116"/>
              <a:chExt cx="610329" cy="713970"/>
            </a:xfrm>
            <a:scene3d>
              <a:camera prst="orthographicFront">
                <a:rot lat="0" lon="0" rev="0"/>
              </a:camera>
              <a:lightRig rig="soft" dir="t">
                <a:rot lat="0" lon="0" rev="0"/>
              </a:lightRig>
            </a:scene3d>
          </p:grpSpPr>
          <p:sp>
            <p:nvSpPr>
              <p:cNvPr id="27" name="Right Arrow 26"/>
              <p:cNvSpPr/>
              <p:nvPr/>
            </p:nvSpPr>
            <p:spPr>
              <a:xfrm>
                <a:off x="3744414" y="1008116"/>
                <a:ext cx="610329" cy="713970"/>
              </a:xfrm>
              <a:prstGeom prst="rightArrow">
                <a:avLst>
                  <a:gd name="adj1" fmla="val 60000"/>
                  <a:gd name="adj2" fmla="val 50000"/>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28" name="Right Arrow 4"/>
              <p:cNvSpPr/>
              <p:nvPr/>
            </p:nvSpPr>
            <p:spPr>
              <a:xfrm>
                <a:off x="3744414" y="1150910"/>
                <a:ext cx="427230" cy="428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id-ID" sz="3200" kern="1200" dirty="0" smtClean="0"/>
                  <a:t> </a:t>
                </a:r>
                <a:endParaRPr lang="id-ID" sz="3200" kern="1200" dirty="0"/>
              </a:p>
            </p:txBody>
          </p:sp>
        </p:grpSp>
      </p:grpSp>
      <p:grpSp>
        <p:nvGrpSpPr>
          <p:cNvPr id="29" name="Diagram group"/>
          <p:cNvGrpSpPr/>
          <p:nvPr/>
        </p:nvGrpSpPr>
        <p:grpSpPr>
          <a:xfrm>
            <a:off x="4355976" y="188640"/>
            <a:ext cx="3238374" cy="2726342"/>
            <a:chOff x="4644241" y="1901"/>
            <a:chExt cx="3238374" cy="2726342"/>
          </a:xfrm>
          <a:scene3d>
            <a:camera prst="orthographicFront">
              <a:rot lat="0" lon="0" rev="0"/>
            </a:camera>
            <a:lightRig rig="soft" dir="t">
              <a:rot lat="0" lon="0" rev="0"/>
            </a:lightRig>
          </a:scene3d>
        </p:grpSpPr>
        <p:grpSp>
          <p:nvGrpSpPr>
            <p:cNvPr id="30" name="Group 29"/>
            <p:cNvGrpSpPr/>
            <p:nvPr/>
          </p:nvGrpSpPr>
          <p:grpSpPr>
            <a:xfrm>
              <a:off x="4644241" y="1901"/>
              <a:ext cx="3238374" cy="2726342"/>
              <a:chOff x="4644241" y="1901"/>
              <a:chExt cx="3238374" cy="2726342"/>
            </a:xfrm>
            <a:scene3d>
              <a:camera prst="orthographicFront">
                <a:rot lat="0" lon="0" rev="0"/>
              </a:camera>
              <a:lightRig rig="soft" dir="t">
                <a:rot lat="0" lon="0" rev="0"/>
              </a:lightRig>
            </a:scene3d>
          </p:grpSpPr>
          <p:sp>
            <p:nvSpPr>
              <p:cNvPr id="31" name="Rounded Rectangle 30"/>
              <p:cNvSpPr/>
              <p:nvPr/>
            </p:nvSpPr>
            <p:spPr>
              <a:xfrm>
                <a:off x="4644241" y="1901"/>
                <a:ext cx="3238374" cy="2726342"/>
              </a:xfrm>
              <a:prstGeom prst="roundRect">
                <a:avLst>
                  <a:gd name="adj" fmla="val 10000"/>
                </a:avLst>
              </a:prstGeom>
              <a:solidFill>
                <a:schemeClr val="accent2">
                  <a:lumMod val="75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2" name="Rounded Rectangle 4"/>
              <p:cNvSpPr/>
              <p:nvPr/>
            </p:nvSpPr>
            <p:spPr>
              <a:xfrm>
                <a:off x="4724093" y="81753"/>
                <a:ext cx="3078670" cy="25666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d.   Pilihan Print Range digunakan untuk menentukan range data yang akan </a:t>
                </a:r>
                <a:r>
                  <a:rPr lang="nb-NO" sz="1800" kern="1200" dirty="0" smtClean="0"/>
                  <a:t>dicetak, apakah keseluruhan (All) atau range </a:t>
                </a:r>
                <a:r>
                  <a:rPr lang="id-ID" sz="1800" kern="1200" dirty="0" smtClean="0"/>
                  <a:t>	</a:t>
                </a:r>
                <a:r>
                  <a:rPr lang="nb-NO" sz="1800" kern="1200" dirty="0" smtClean="0"/>
                  <a:t>tertentu dari halaman (from)</a:t>
                </a:r>
                <a:r>
                  <a:rPr lang="id-ID" sz="1800" kern="1200" dirty="0" smtClean="0"/>
                  <a:t> </a:t>
                </a:r>
                <a:r>
                  <a:rPr lang="fi-FI" sz="1800" kern="1200" dirty="0" smtClean="0"/>
                  <a:t>tertentu sampai kehalaman</a:t>
                </a:r>
                <a:r>
                  <a:rPr lang="id-ID" sz="1800" kern="1200" dirty="0" smtClean="0"/>
                  <a:t> </a:t>
                </a:r>
                <a:r>
                  <a:rPr lang="fi-FI" sz="1800" kern="1200" dirty="0" smtClean="0"/>
                  <a:t>tertentu. Misal halaman 1 sampai dengan 5,</a:t>
                </a:r>
                <a:r>
                  <a:rPr lang="id-ID" sz="1800" kern="1200" dirty="0" smtClean="0"/>
                  <a:t> </a:t>
                </a:r>
                <a:r>
                  <a:rPr lang="pl-PL" sz="1800" kern="1200" dirty="0" smtClean="0"/>
                  <a:t>maka isilah 1 pada kotak from dan 5 pada kotak </a:t>
                </a:r>
                <a:r>
                  <a:rPr lang="id-ID" sz="1800" kern="1200" dirty="0" smtClean="0"/>
                  <a:t> </a:t>
                </a:r>
                <a:r>
                  <a:rPr lang="pl-PL" sz="1800" kern="1200" dirty="0" smtClean="0"/>
                  <a:t>to.</a:t>
                </a:r>
                <a:endParaRPr lang="id-ID" sz="1800" kern="1200" dirty="0"/>
              </a:p>
            </p:txBody>
          </p:sp>
        </p:grpSp>
      </p:grpSp>
      <p:grpSp>
        <p:nvGrpSpPr>
          <p:cNvPr id="36" name="Diagram group"/>
          <p:cNvGrpSpPr/>
          <p:nvPr/>
        </p:nvGrpSpPr>
        <p:grpSpPr>
          <a:xfrm>
            <a:off x="5508104" y="3521672"/>
            <a:ext cx="3453832" cy="2571624"/>
            <a:chOff x="4428783" y="3837092"/>
            <a:chExt cx="3453832" cy="2571624"/>
          </a:xfrm>
          <a:scene3d>
            <a:camera prst="orthographicFront">
              <a:rot lat="0" lon="0" rev="0"/>
            </a:camera>
            <a:lightRig rig="soft" dir="t">
              <a:rot lat="0" lon="0" rev="0"/>
            </a:lightRig>
          </a:scene3d>
        </p:grpSpPr>
        <p:grpSp>
          <p:nvGrpSpPr>
            <p:cNvPr id="37" name="Group 36"/>
            <p:cNvGrpSpPr/>
            <p:nvPr/>
          </p:nvGrpSpPr>
          <p:grpSpPr>
            <a:xfrm>
              <a:off x="4428783" y="3837092"/>
              <a:ext cx="3453832" cy="2571624"/>
              <a:chOff x="4428783" y="3837092"/>
              <a:chExt cx="3453832" cy="2571624"/>
            </a:xfrm>
            <a:scene3d>
              <a:camera prst="orthographicFront">
                <a:rot lat="0" lon="0" rev="0"/>
              </a:camera>
              <a:lightRig rig="soft" dir="t">
                <a:rot lat="0" lon="0" rev="0"/>
              </a:lightRig>
            </a:scene3d>
          </p:grpSpPr>
          <p:sp>
            <p:nvSpPr>
              <p:cNvPr id="38" name="Rounded Rectangle 37"/>
              <p:cNvSpPr/>
              <p:nvPr/>
            </p:nvSpPr>
            <p:spPr>
              <a:xfrm>
                <a:off x="4428783" y="3837092"/>
                <a:ext cx="3453832" cy="2571624"/>
              </a:xfrm>
              <a:prstGeom prst="roundRect">
                <a:avLst>
                  <a:gd name="adj" fmla="val 10000"/>
                </a:avLst>
              </a:prstGeom>
              <a:solidFill>
                <a:schemeClr val="accent3">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9" name="Rounded Rectangle 4"/>
              <p:cNvSpPr/>
              <p:nvPr/>
            </p:nvSpPr>
            <p:spPr>
              <a:xfrm>
                <a:off x="4504103" y="3912412"/>
                <a:ext cx="3303192" cy="24209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e.   Pilihan Print What digunakan untuk menetukan data yang akan dicetak, apakah data yang disorot saja (selection), 	seluruh isi lembar kerja yang aktif (Active Sheet(s)) atau ingin mencetak seluruh lembar kerja yang ada pada buku kerja yang aktif saat ini.</a:t>
                </a:r>
                <a:endParaRPr lang="id-ID" sz="1800" kern="1200" dirty="0"/>
              </a:p>
            </p:txBody>
          </p:sp>
        </p:grpSp>
      </p:grpSp>
      <p:grpSp>
        <p:nvGrpSpPr>
          <p:cNvPr id="40" name="Diagram group"/>
          <p:cNvGrpSpPr/>
          <p:nvPr/>
        </p:nvGrpSpPr>
        <p:grpSpPr>
          <a:xfrm>
            <a:off x="2051720" y="4797996"/>
            <a:ext cx="2878913" cy="1727348"/>
            <a:chOff x="398304" y="4301947"/>
            <a:chExt cx="2878913" cy="1727348"/>
          </a:xfrm>
          <a:scene3d>
            <a:camera prst="orthographicFront">
              <a:rot lat="0" lon="0" rev="0"/>
            </a:camera>
            <a:lightRig rig="soft" dir="t">
              <a:rot lat="0" lon="0" rev="0"/>
            </a:lightRig>
          </a:scene3d>
        </p:grpSpPr>
        <p:grpSp>
          <p:nvGrpSpPr>
            <p:cNvPr id="41" name="Group 40"/>
            <p:cNvGrpSpPr/>
            <p:nvPr/>
          </p:nvGrpSpPr>
          <p:grpSpPr>
            <a:xfrm>
              <a:off x="398304" y="4301947"/>
              <a:ext cx="2878913" cy="1727348"/>
              <a:chOff x="398304" y="4301947"/>
              <a:chExt cx="2878913" cy="1727348"/>
            </a:xfrm>
            <a:scene3d>
              <a:camera prst="orthographicFront">
                <a:rot lat="0" lon="0" rev="0"/>
              </a:camera>
              <a:lightRig rig="soft" dir="t">
                <a:rot lat="0" lon="0" rev="0"/>
              </a:lightRig>
            </a:scene3d>
          </p:grpSpPr>
          <p:sp>
            <p:nvSpPr>
              <p:cNvPr id="42" name="Rounded Rectangle 41"/>
              <p:cNvSpPr/>
              <p:nvPr/>
            </p:nvSpPr>
            <p:spPr>
              <a:xfrm>
                <a:off x="398304" y="4301947"/>
                <a:ext cx="2878913" cy="1727348"/>
              </a:xfrm>
              <a:prstGeom prst="roundRect">
                <a:avLst>
                  <a:gd name="adj" fmla="val 10000"/>
                </a:avLst>
              </a:prstGeom>
              <a:solidFill>
                <a:schemeClr val="accent1">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3" name="Rounded Rectangle 4"/>
              <p:cNvSpPr/>
              <p:nvPr/>
            </p:nvSpPr>
            <p:spPr>
              <a:xfrm>
                <a:off x="448896" y="4373533"/>
                <a:ext cx="2777729" cy="16261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f.   Isilah Number of copies dengan nilai tertentu jika ingin mencetak data rangkap.</a:t>
                </a:r>
                <a:endParaRPr lang="id-ID" sz="1800" kern="1200" dirty="0"/>
              </a:p>
            </p:txBody>
          </p:sp>
        </p:grpSp>
      </p:grpSp>
      <p:sp>
        <p:nvSpPr>
          <p:cNvPr id="44" name="Oval 43"/>
          <p:cNvSpPr/>
          <p:nvPr/>
        </p:nvSpPr>
        <p:spPr>
          <a:xfrm>
            <a:off x="35496" y="3306688"/>
            <a:ext cx="3960440" cy="1130424"/>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dirty="0" smtClean="0"/>
              <a:t>g.   Klik OK untuk menutup jendela ini dan printer akan melaksanakannya.</a:t>
            </a:r>
          </a:p>
        </p:txBody>
      </p:sp>
      <p:grpSp>
        <p:nvGrpSpPr>
          <p:cNvPr id="45" name="Diagram group"/>
          <p:cNvGrpSpPr/>
          <p:nvPr/>
        </p:nvGrpSpPr>
        <p:grpSpPr>
          <a:xfrm rot="3991916">
            <a:off x="1239430" y="4423019"/>
            <a:ext cx="610359" cy="713970"/>
            <a:chOff x="3565094" y="4788529"/>
            <a:chExt cx="610359" cy="713970"/>
          </a:xfrm>
          <a:scene3d>
            <a:camera prst="orthographicFront">
              <a:rot lat="0" lon="0" rev="0"/>
            </a:camera>
            <a:lightRig rig="soft" dir="t">
              <a:rot lat="0" lon="0" rev="0"/>
            </a:lightRig>
          </a:scene3d>
        </p:grpSpPr>
        <p:grpSp>
          <p:nvGrpSpPr>
            <p:cNvPr id="46" name="Group 8"/>
            <p:cNvGrpSpPr/>
            <p:nvPr/>
          </p:nvGrpSpPr>
          <p:grpSpPr>
            <a:xfrm>
              <a:off x="3565094" y="4788529"/>
              <a:ext cx="610359" cy="713970"/>
              <a:chOff x="3565094" y="4788529"/>
              <a:chExt cx="610359" cy="713970"/>
            </a:xfrm>
            <a:scene3d>
              <a:camera prst="orthographicFront">
                <a:rot lat="0" lon="0" rev="0"/>
              </a:camera>
              <a:lightRig rig="soft" dir="t">
                <a:rot lat="0" lon="0" rev="0"/>
              </a:lightRig>
            </a:scene3d>
          </p:grpSpPr>
          <p:sp>
            <p:nvSpPr>
              <p:cNvPr id="47" name="Right Arrow 46"/>
              <p:cNvSpPr/>
              <p:nvPr/>
            </p:nvSpPr>
            <p:spPr>
              <a:xfrm rot="10765992">
                <a:off x="3565094" y="4788529"/>
                <a:ext cx="610359" cy="713970"/>
              </a:xfrm>
              <a:prstGeom prst="rightArrow">
                <a:avLst>
                  <a:gd name="adj1" fmla="val 60000"/>
                  <a:gd name="adj2" fmla="val 50000"/>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48" name="Right Arrow 4"/>
              <p:cNvSpPr/>
              <p:nvPr/>
            </p:nvSpPr>
            <p:spPr>
              <a:xfrm rot="21565992">
                <a:off x="3748198" y="4930417"/>
                <a:ext cx="427251" cy="428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id-ID" sz="3200" kern="1200"/>
              </a:p>
            </p:txBody>
          </p:sp>
        </p:grpSp>
      </p:grpSp>
      <p:grpSp>
        <p:nvGrpSpPr>
          <p:cNvPr id="49" name="Diagram group"/>
          <p:cNvGrpSpPr/>
          <p:nvPr/>
        </p:nvGrpSpPr>
        <p:grpSpPr>
          <a:xfrm rot="2684380">
            <a:off x="7778095" y="2675650"/>
            <a:ext cx="610329" cy="713970"/>
            <a:chOff x="3744414" y="1008116"/>
            <a:chExt cx="610329" cy="713970"/>
          </a:xfrm>
          <a:scene3d>
            <a:camera prst="orthographicFront">
              <a:rot lat="0" lon="0" rev="0"/>
            </a:camera>
            <a:lightRig rig="soft" dir="t">
              <a:rot lat="0" lon="0" rev="0"/>
            </a:lightRig>
          </a:scene3d>
        </p:grpSpPr>
        <p:grpSp>
          <p:nvGrpSpPr>
            <p:cNvPr id="50" name="Group 25"/>
            <p:cNvGrpSpPr/>
            <p:nvPr/>
          </p:nvGrpSpPr>
          <p:grpSpPr>
            <a:xfrm>
              <a:off x="3744414" y="1008116"/>
              <a:ext cx="610329" cy="713970"/>
              <a:chOff x="3744414" y="1008116"/>
              <a:chExt cx="610329" cy="713970"/>
            </a:xfrm>
            <a:scene3d>
              <a:camera prst="orthographicFront">
                <a:rot lat="0" lon="0" rev="0"/>
              </a:camera>
              <a:lightRig rig="soft" dir="t">
                <a:rot lat="0" lon="0" rev="0"/>
              </a:lightRig>
            </a:scene3d>
          </p:grpSpPr>
          <p:sp>
            <p:nvSpPr>
              <p:cNvPr id="51" name="Right Arrow 50"/>
              <p:cNvSpPr/>
              <p:nvPr/>
            </p:nvSpPr>
            <p:spPr>
              <a:xfrm>
                <a:off x="3744414" y="1008116"/>
                <a:ext cx="610329" cy="713970"/>
              </a:xfrm>
              <a:prstGeom prst="rightArrow">
                <a:avLst>
                  <a:gd name="adj1" fmla="val 60000"/>
                  <a:gd name="adj2" fmla="val 50000"/>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52" name="Right Arrow 4"/>
              <p:cNvSpPr/>
              <p:nvPr/>
            </p:nvSpPr>
            <p:spPr>
              <a:xfrm>
                <a:off x="3744414" y="1150910"/>
                <a:ext cx="427230" cy="428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id-ID" sz="3200" kern="1200" dirty="0" smtClean="0"/>
                  <a:t> </a:t>
                </a:r>
                <a:endParaRPr lang="id-ID" sz="3200" kern="1200" dirty="0"/>
              </a:p>
            </p:txBody>
          </p:sp>
        </p:grpSp>
      </p:grpSp>
      <p:grpSp>
        <p:nvGrpSpPr>
          <p:cNvPr id="53" name="Diagram group"/>
          <p:cNvGrpSpPr/>
          <p:nvPr/>
        </p:nvGrpSpPr>
        <p:grpSpPr>
          <a:xfrm rot="7658548">
            <a:off x="4663876" y="4052512"/>
            <a:ext cx="610329" cy="713970"/>
            <a:chOff x="3744414" y="1008116"/>
            <a:chExt cx="610329" cy="713970"/>
          </a:xfrm>
          <a:scene3d>
            <a:camera prst="orthographicFront">
              <a:rot lat="0" lon="0" rev="0"/>
            </a:camera>
            <a:lightRig rig="soft" dir="t">
              <a:rot lat="0" lon="0" rev="0"/>
            </a:lightRig>
          </a:scene3d>
        </p:grpSpPr>
        <p:grpSp>
          <p:nvGrpSpPr>
            <p:cNvPr id="54" name="Group 25"/>
            <p:cNvGrpSpPr/>
            <p:nvPr/>
          </p:nvGrpSpPr>
          <p:grpSpPr>
            <a:xfrm>
              <a:off x="3744414" y="1008116"/>
              <a:ext cx="610329" cy="713970"/>
              <a:chOff x="3744414" y="1008116"/>
              <a:chExt cx="610329" cy="713970"/>
            </a:xfrm>
            <a:scene3d>
              <a:camera prst="orthographicFront">
                <a:rot lat="0" lon="0" rev="0"/>
              </a:camera>
              <a:lightRig rig="soft" dir="t">
                <a:rot lat="0" lon="0" rev="0"/>
              </a:lightRig>
            </a:scene3d>
          </p:grpSpPr>
          <p:sp>
            <p:nvSpPr>
              <p:cNvPr id="55" name="Right Arrow 54"/>
              <p:cNvSpPr/>
              <p:nvPr/>
            </p:nvSpPr>
            <p:spPr>
              <a:xfrm>
                <a:off x="3744414" y="1008116"/>
                <a:ext cx="610329" cy="713970"/>
              </a:xfrm>
              <a:prstGeom prst="rightArrow">
                <a:avLst>
                  <a:gd name="adj1" fmla="val 60000"/>
                  <a:gd name="adj2" fmla="val 50000"/>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56" name="Right Arrow 4"/>
              <p:cNvSpPr/>
              <p:nvPr/>
            </p:nvSpPr>
            <p:spPr>
              <a:xfrm>
                <a:off x="3744414" y="1150910"/>
                <a:ext cx="427230" cy="428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id-ID" sz="3200" kern="1200" dirty="0" smtClean="0"/>
                  <a:t> </a:t>
                </a:r>
                <a:endParaRPr lang="id-ID" sz="3200" kern="1200" dirty="0"/>
              </a:p>
            </p:txBody>
          </p:sp>
        </p:grpSp>
      </p:gr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10" dur="1000" fill="hold"/>
                                        <p:tgtEl>
                                          <p:spTgt spid="5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Scale>
                                      <p:cBhvr>
                                        <p:cTn id="4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9"/>
                                        </p:tgtEl>
                                        <p:attrNameLst>
                                          <p:attrName>ppt_x</p:attrName>
                                          <p:attrName>ppt_y</p:attrName>
                                        </p:attrNameLst>
                                      </p:cBhvr>
                                    </p:animMotion>
                                    <p:animEffect transition="in" filter="fade">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down)">
                                      <p:cBhvr>
                                        <p:cTn id="51" dur="580">
                                          <p:stCondLst>
                                            <p:cond delay="0"/>
                                          </p:stCondLst>
                                        </p:cTn>
                                        <p:tgtEl>
                                          <p:spTgt spid="49"/>
                                        </p:tgtEl>
                                      </p:cBhvr>
                                    </p:animEffect>
                                    <p:anim calcmode="lin" valueType="num">
                                      <p:cBhvr>
                                        <p:cTn id="5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57" dur="26">
                                          <p:stCondLst>
                                            <p:cond delay="650"/>
                                          </p:stCondLst>
                                        </p:cTn>
                                        <p:tgtEl>
                                          <p:spTgt spid="49"/>
                                        </p:tgtEl>
                                      </p:cBhvr>
                                      <p:to x="100000" y="60000"/>
                                    </p:animScale>
                                    <p:animScale>
                                      <p:cBhvr>
                                        <p:cTn id="58" dur="166" decel="50000">
                                          <p:stCondLst>
                                            <p:cond delay="676"/>
                                          </p:stCondLst>
                                        </p:cTn>
                                        <p:tgtEl>
                                          <p:spTgt spid="49"/>
                                        </p:tgtEl>
                                      </p:cBhvr>
                                      <p:to x="100000" y="100000"/>
                                    </p:animScale>
                                    <p:animScale>
                                      <p:cBhvr>
                                        <p:cTn id="59" dur="26">
                                          <p:stCondLst>
                                            <p:cond delay="1312"/>
                                          </p:stCondLst>
                                        </p:cTn>
                                        <p:tgtEl>
                                          <p:spTgt spid="49"/>
                                        </p:tgtEl>
                                      </p:cBhvr>
                                      <p:to x="100000" y="80000"/>
                                    </p:animScale>
                                    <p:animScale>
                                      <p:cBhvr>
                                        <p:cTn id="60" dur="166" decel="50000">
                                          <p:stCondLst>
                                            <p:cond delay="1338"/>
                                          </p:stCondLst>
                                        </p:cTn>
                                        <p:tgtEl>
                                          <p:spTgt spid="49"/>
                                        </p:tgtEl>
                                      </p:cBhvr>
                                      <p:to x="100000" y="100000"/>
                                    </p:animScale>
                                    <p:animScale>
                                      <p:cBhvr>
                                        <p:cTn id="61" dur="26">
                                          <p:stCondLst>
                                            <p:cond delay="1642"/>
                                          </p:stCondLst>
                                        </p:cTn>
                                        <p:tgtEl>
                                          <p:spTgt spid="49"/>
                                        </p:tgtEl>
                                      </p:cBhvr>
                                      <p:to x="100000" y="90000"/>
                                    </p:animScale>
                                    <p:animScale>
                                      <p:cBhvr>
                                        <p:cTn id="62" dur="166" decel="50000">
                                          <p:stCondLst>
                                            <p:cond delay="1668"/>
                                          </p:stCondLst>
                                        </p:cTn>
                                        <p:tgtEl>
                                          <p:spTgt spid="49"/>
                                        </p:tgtEl>
                                      </p:cBhvr>
                                      <p:to x="100000" y="100000"/>
                                    </p:animScale>
                                    <p:animScale>
                                      <p:cBhvr>
                                        <p:cTn id="63" dur="26">
                                          <p:stCondLst>
                                            <p:cond delay="1808"/>
                                          </p:stCondLst>
                                        </p:cTn>
                                        <p:tgtEl>
                                          <p:spTgt spid="49"/>
                                        </p:tgtEl>
                                      </p:cBhvr>
                                      <p:to x="100000" y="95000"/>
                                    </p:animScale>
                                    <p:animScale>
                                      <p:cBhvr>
                                        <p:cTn id="64" dur="166" decel="50000">
                                          <p:stCondLst>
                                            <p:cond delay="1834"/>
                                          </p:stCondLst>
                                        </p:cTn>
                                        <p:tgtEl>
                                          <p:spTgt spid="4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Scale>
                                      <p:cBhvr>
                                        <p:cTn id="6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36"/>
                                        </p:tgtEl>
                                        <p:attrNameLst>
                                          <p:attrName>ppt_x</p:attrName>
                                          <p:attrName>ppt_y</p:attrName>
                                        </p:attrNameLst>
                                      </p:cBhvr>
                                    </p:animMotion>
                                    <p:animEffect transition="in" filter="fade">
                                      <p:cBhvr>
                                        <p:cTn id="71" dur="10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80">
                                          <p:stCondLst>
                                            <p:cond delay="0"/>
                                          </p:stCondLst>
                                        </p:cTn>
                                        <p:tgtEl>
                                          <p:spTgt spid="53"/>
                                        </p:tgtEl>
                                      </p:cBhvr>
                                    </p:animEffect>
                                    <p:anim calcmode="lin" valueType="num">
                                      <p:cBhvr>
                                        <p:cTn id="77"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82" dur="26">
                                          <p:stCondLst>
                                            <p:cond delay="650"/>
                                          </p:stCondLst>
                                        </p:cTn>
                                        <p:tgtEl>
                                          <p:spTgt spid="53"/>
                                        </p:tgtEl>
                                      </p:cBhvr>
                                      <p:to x="100000" y="60000"/>
                                    </p:animScale>
                                    <p:animScale>
                                      <p:cBhvr>
                                        <p:cTn id="83" dur="166" decel="50000">
                                          <p:stCondLst>
                                            <p:cond delay="676"/>
                                          </p:stCondLst>
                                        </p:cTn>
                                        <p:tgtEl>
                                          <p:spTgt spid="53"/>
                                        </p:tgtEl>
                                      </p:cBhvr>
                                      <p:to x="100000" y="100000"/>
                                    </p:animScale>
                                    <p:animScale>
                                      <p:cBhvr>
                                        <p:cTn id="84" dur="26">
                                          <p:stCondLst>
                                            <p:cond delay="1312"/>
                                          </p:stCondLst>
                                        </p:cTn>
                                        <p:tgtEl>
                                          <p:spTgt spid="53"/>
                                        </p:tgtEl>
                                      </p:cBhvr>
                                      <p:to x="100000" y="80000"/>
                                    </p:animScale>
                                    <p:animScale>
                                      <p:cBhvr>
                                        <p:cTn id="85" dur="166" decel="50000">
                                          <p:stCondLst>
                                            <p:cond delay="1338"/>
                                          </p:stCondLst>
                                        </p:cTn>
                                        <p:tgtEl>
                                          <p:spTgt spid="53"/>
                                        </p:tgtEl>
                                      </p:cBhvr>
                                      <p:to x="100000" y="100000"/>
                                    </p:animScale>
                                    <p:animScale>
                                      <p:cBhvr>
                                        <p:cTn id="86" dur="26">
                                          <p:stCondLst>
                                            <p:cond delay="1642"/>
                                          </p:stCondLst>
                                        </p:cTn>
                                        <p:tgtEl>
                                          <p:spTgt spid="53"/>
                                        </p:tgtEl>
                                      </p:cBhvr>
                                      <p:to x="100000" y="90000"/>
                                    </p:animScale>
                                    <p:animScale>
                                      <p:cBhvr>
                                        <p:cTn id="87" dur="166" decel="50000">
                                          <p:stCondLst>
                                            <p:cond delay="1668"/>
                                          </p:stCondLst>
                                        </p:cTn>
                                        <p:tgtEl>
                                          <p:spTgt spid="53"/>
                                        </p:tgtEl>
                                      </p:cBhvr>
                                      <p:to x="100000" y="100000"/>
                                    </p:animScale>
                                    <p:animScale>
                                      <p:cBhvr>
                                        <p:cTn id="88" dur="26">
                                          <p:stCondLst>
                                            <p:cond delay="1808"/>
                                          </p:stCondLst>
                                        </p:cTn>
                                        <p:tgtEl>
                                          <p:spTgt spid="53"/>
                                        </p:tgtEl>
                                      </p:cBhvr>
                                      <p:to x="100000" y="95000"/>
                                    </p:animScale>
                                    <p:animScale>
                                      <p:cBhvr>
                                        <p:cTn id="89" dur="166" decel="50000">
                                          <p:stCondLst>
                                            <p:cond delay="1834"/>
                                          </p:stCondLst>
                                        </p:cTn>
                                        <p:tgtEl>
                                          <p:spTgt spid="53"/>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52" presetClass="entr" presetSubtype="0"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animScale>
                                      <p:cBhvr>
                                        <p:cTn id="9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40"/>
                                        </p:tgtEl>
                                        <p:attrNameLst>
                                          <p:attrName>ppt_x</p:attrName>
                                          <p:attrName>ppt_y</p:attrName>
                                        </p:attrNameLst>
                                      </p:cBhvr>
                                    </p:animMotion>
                                    <p:animEffect transition="in" filter="fade">
                                      <p:cBhvr>
                                        <p:cTn id="96" dur="10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580">
                                          <p:stCondLst>
                                            <p:cond delay="0"/>
                                          </p:stCondLst>
                                        </p:cTn>
                                        <p:tgtEl>
                                          <p:spTgt spid="45"/>
                                        </p:tgtEl>
                                      </p:cBhvr>
                                    </p:animEffect>
                                    <p:anim calcmode="lin" valueType="num">
                                      <p:cBhvr>
                                        <p:cTn id="10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07" dur="26">
                                          <p:stCondLst>
                                            <p:cond delay="650"/>
                                          </p:stCondLst>
                                        </p:cTn>
                                        <p:tgtEl>
                                          <p:spTgt spid="45"/>
                                        </p:tgtEl>
                                      </p:cBhvr>
                                      <p:to x="100000" y="60000"/>
                                    </p:animScale>
                                    <p:animScale>
                                      <p:cBhvr>
                                        <p:cTn id="108" dur="166" decel="50000">
                                          <p:stCondLst>
                                            <p:cond delay="676"/>
                                          </p:stCondLst>
                                        </p:cTn>
                                        <p:tgtEl>
                                          <p:spTgt spid="45"/>
                                        </p:tgtEl>
                                      </p:cBhvr>
                                      <p:to x="100000" y="100000"/>
                                    </p:animScale>
                                    <p:animScale>
                                      <p:cBhvr>
                                        <p:cTn id="109" dur="26">
                                          <p:stCondLst>
                                            <p:cond delay="1312"/>
                                          </p:stCondLst>
                                        </p:cTn>
                                        <p:tgtEl>
                                          <p:spTgt spid="45"/>
                                        </p:tgtEl>
                                      </p:cBhvr>
                                      <p:to x="100000" y="80000"/>
                                    </p:animScale>
                                    <p:animScale>
                                      <p:cBhvr>
                                        <p:cTn id="110" dur="166" decel="50000">
                                          <p:stCondLst>
                                            <p:cond delay="1338"/>
                                          </p:stCondLst>
                                        </p:cTn>
                                        <p:tgtEl>
                                          <p:spTgt spid="45"/>
                                        </p:tgtEl>
                                      </p:cBhvr>
                                      <p:to x="100000" y="100000"/>
                                    </p:animScale>
                                    <p:animScale>
                                      <p:cBhvr>
                                        <p:cTn id="111" dur="26">
                                          <p:stCondLst>
                                            <p:cond delay="1642"/>
                                          </p:stCondLst>
                                        </p:cTn>
                                        <p:tgtEl>
                                          <p:spTgt spid="45"/>
                                        </p:tgtEl>
                                      </p:cBhvr>
                                      <p:to x="100000" y="90000"/>
                                    </p:animScale>
                                    <p:animScale>
                                      <p:cBhvr>
                                        <p:cTn id="112" dur="166" decel="50000">
                                          <p:stCondLst>
                                            <p:cond delay="1668"/>
                                          </p:stCondLst>
                                        </p:cTn>
                                        <p:tgtEl>
                                          <p:spTgt spid="45"/>
                                        </p:tgtEl>
                                      </p:cBhvr>
                                      <p:to x="100000" y="100000"/>
                                    </p:animScale>
                                    <p:animScale>
                                      <p:cBhvr>
                                        <p:cTn id="113" dur="26">
                                          <p:stCondLst>
                                            <p:cond delay="1808"/>
                                          </p:stCondLst>
                                        </p:cTn>
                                        <p:tgtEl>
                                          <p:spTgt spid="45"/>
                                        </p:tgtEl>
                                      </p:cBhvr>
                                      <p:to x="100000" y="95000"/>
                                    </p:animScale>
                                    <p:animScale>
                                      <p:cBhvr>
                                        <p:cTn id="114" dur="166" decel="50000">
                                          <p:stCondLst>
                                            <p:cond delay="1834"/>
                                          </p:stCondLst>
                                        </p:cTn>
                                        <p:tgtEl>
                                          <p:spTgt spid="45"/>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52"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Scale>
                                      <p:cBhvr>
                                        <p:cTn id="119"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44"/>
                                        </p:tgtEl>
                                        <p:attrNameLst>
                                          <p:attrName>ppt_x</p:attrName>
                                          <p:attrName>ppt_y</p:attrName>
                                        </p:attrNameLst>
                                      </p:cBhvr>
                                    </p:animMotion>
                                    <p:animEffect transition="in" filter="fade">
                                      <p:cBhvr>
                                        <p:cTn id="12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55776" y="332656"/>
            <a:ext cx="5976664" cy="6048672"/>
          </a:xfrm>
          <a:prstGeom prst="ellipse">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ound Diagonal Corner Rectangle 1"/>
          <p:cNvSpPr/>
          <p:nvPr/>
        </p:nvSpPr>
        <p:spPr>
          <a:xfrm>
            <a:off x="1043608" y="188640"/>
            <a:ext cx="7056784" cy="2016224"/>
          </a:xfrm>
          <a:prstGeom prst="round2DiagRect">
            <a:avLst>
              <a:gd name="adj1" fmla="val 38228"/>
              <a:gd name="adj2" fmla="val 0"/>
            </a:avLst>
          </a:prstGeom>
          <a:solidFill>
            <a:srgbClr val="CD53C7"/>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dirty="0" smtClean="0"/>
              <a:t>Catt...</a:t>
            </a:r>
          </a:p>
          <a:p>
            <a:pPr algn="just">
              <a:buNone/>
            </a:pPr>
            <a:r>
              <a:rPr lang="id-ID" dirty="0" smtClean="0"/>
              <a:t>  Biasakanlah melihat hasil cetakan kelayar terlebih dahulu sebelum mencetak ke printer,  dengan cara meng-klik tombol Preview yang terdapat pada bagian bawah kiri dari kotak dialog Print tersebut.</a:t>
            </a:r>
          </a:p>
          <a:p>
            <a:pPr algn="just">
              <a:buNone/>
            </a:pPr>
            <a:r>
              <a:rPr lang="id-ID" dirty="0" smtClean="0"/>
              <a:t>   Untuk hasil cetak yang lebih baik, coba anda pelajari perintah pada menu File dan klik Page Setup.  Dengan 	tampilan seperti berikut ;</a:t>
            </a:r>
            <a:endParaRPr lang="id-ID" dirty="0"/>
          </a:p>
        </p:txBody>
      </p:sp>
      <p:pic>
        <p:nvPicPr>
          <p:cNvPr id="3" name="Picture 2"/>
          <p:cNvPicPr>
            <a:picLocks noChangeAspect="1" noChangeArrowheads="1"/>
          </p:cNvPicPr>
          <p:nvPr/>
        </p:nvPicPr>
        <p:blipFill>
          <a:blip r:embed="rId3" cstate="print"/>
          <a:srcRect/>
          <a:stretch>
            <a:fillRect/>
          </a:stretch>
        </p:blipFill>
        <p:spPr bwMode="auto">
          <a:xfrm>
            <a:off x="611560" y="2636912"/>
            <a:ext cx="5223236" cy="3789040"/>
          </a:xfrm>
          <a:prstGeom prst="rect">
            <a:avLst/>
          </a:prstGeom>
          <a:ln w="228600" cap="sq" cmpd="thickThin">
            <a:solidFill>
              <a:srgbClr val="000000"/>
            </a:solidFill>
            <a:prstDash val="solid"/>
            <a:miter lim="800000"/>
          </a:ln>
          <a:effectLst>
            <a:innerShdw blurRad="76200">
              <a:srgbClr val="000000"/>
            </a:innerShdw>
          </a:effectLst>
        </p:spPr>
      </p:pic>
      <p:sp>
        <p:nvSpPr>
          <p:cNvPr id="4" name="&quot;No&quot; Symbol 3"/>
          <p:cNvSpPr/>
          <p:nvPr/>
        </p:nvSpPr>
        <p:spPr>
          <a:xfrm>
            <a:off x="6807470" y="3447492"/>
            <a:ext cx="1944216" cy="1872208"/>
          </a:xfrm>
          <a:prstGeom prst="noSmoking">
            <a:avLst/>
          </a:prstGeom>
          <a:solidFill>
            <a:srgbClr val="CD53C7"/>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TextBox 4"/>
          <p:cNvSpPr txBox="1"/>
          <p:nvPr/>
        </p:nvSpPr>
        <p:spPr>
          <a:xfrm>
            <a:off x="6735462" y="3873822"/>
            <a:ext cx="2088232" cy="923330"/>
          </a:xfrm>
          <a:prstGeom prst="rect">
            <a:avLst/>
          </a:prstGeom>
          <a:noFill/>
        </p:spPr>
        <p:txBody>
          <a:bodyPr wrap="square" rtlCol="0">
            <a:spAutoFit/>
          </a:bodyPr>
          <a:lstStyle/>
          <a:p>
            <a:pPr algn="ctr">
              <a:buNone/>
            </a:pPr>
            <a:r>
              <a:rPr lang="id-ID" b="1" dirty="0" smtClean="0"/>
              <a:t>Gambar 3.37. Kotak Dialog Page Setup</a:t>
            </a:r>
            <a:endParaRPr lang="id-ID" dirty="0"/>
          </a:p>
        </p:txBody>
      </p:sp>
    </p:spTree>
  </p:cSld>
  <p:clrMapOvr>
    <a:masterClrMapping/>
  </p:clrMapOvr>
  <p:transition spd="slow" advTm="1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1"/>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755576" y="476672"/>
            <a:ext cx="7632848" cy="1994520"/>
          </a:xfrm>
          <a:prstGeom prst="frame">
            <a:avLst>
              <a:gd name="adj1" fmla="val 13174"/>
            </a:avLst>
          </a:prstGeom>
          <a:solidFill>
            <a:srgbClr val="862A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Title 5"/>
          <p:cNvSpPr>
            <a:spLocks noGrp="1"/>
          </p:cNvSpPr>
          <p:nvPr>
            <p:ph type="title"/>
          </p:nvPr>
        </p:nvSpPr>
        <p:spPr>
          <a:xfrm>
            <a:off x="848816" y="585991"/>
            <a:ext cx="7467600" cy="1906905"/>
          </a:xfrm>
          <a:prstGeom prst="round2DiagRect">
            <a:avLst/>
          </a:prstGeom>
          <a:solidFill>
            <a:srgbClr val="00B0F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id-ID" sz="1800" dirty="0" smtClean="0">
                <a:solidFill>
                  <a:schemeClr val="bg1"/>
                </a:solidFill>
              </a:rPr>
              <a:t/>
            </a:r>
            <a:br>
              <a:rPr lang="id-ID" sz="1800" dirty="0" smtClean="0">
                <a:solidFill>
                  <a:schemeClr val="bg1"/>
                </a:solidFill>
              </a:rPr>
            </a:br>
            <a:r>
              <a:rPr lang="id-ID" sz="1800" dirty="0" smtClean="0">
                <a:solidFill>
                  <a:schemeClr val="bg1"/>
                </a:solidFill>
              </a:rPr>
              <a:t>❹   Row Heading (Kepala garis), adalah penunjuk lokasi baris pada lembar kerja yang aktif. Row Heading juga berfungsi sebagai salah satu bagian dari penunjuk sel (akan dibahas setelah ini). Jumlah baris yang disediakan oleh Excel 2000 adalah 65.536 baris.</a:t>
            </a:r>
          </a:p>
          <a:p>
            <a:pPr algn="ctr"/>
            <a:endParaRPr lang="id-ID" sz="1600" dirty="0"/>
          </a:p>
        </p:txBody>
      </p:sp>
      <p:pic>
        <p:nvPicPr>
          <p:cNvPr id="7" name="Picture 2"/>
          <p:cNvPicPr>
            <a:picLocks noGrp="1" noChangeAspect="1" noChangeArrowheads="1"/>
          </p:cNvPicPr>
          <p:nvPr>
            <p:ph idx="1"/>
          </p:nvPr>
        </p:nvPicPr>
        <p:blipFill>
          <a:blip r:embed="rId4" cstate="print"/>
          <a:srcRect/>
          <a:stretch>
            <a:fillRect/>
          </a:stretch>
        </p:blipFill>
        <p:spPr bwMode="auto">
          <a:xfrm>
            <a:off x="4139952" y="2708920"/>
            <a:ext cx="864096" cy="230425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8" name="Flowchart: Terminator 7"/>
          <p:cNvSpPr/>
          <p:nvPr/>
        </p:nvSpPr>
        <p:spPr>
          <a:xfrm>
            <a:off x="2555776" y="5229200"/>
            <a:ext cx="3816424" cy="576064"/>
          </a:xfrm>
          <a:prstGeom prst="flowChartTerminator">
            <a:avLst/>
          </a:prstGeom>
          <a:solidFill>
            <a:srgbClr val="CCFF99"/>
          </a:solidFill>
          <a:ln>
            <a:noFill/>
          </a:ln>
          <a:effectLst>
            <a:outerShdw blurRad="50800" dist="38100" dir="18900000" algn="bl" rotWithShape="0">
              <a:prstClr val="black">
                <a:alpha val="40000"/>
              </a:prst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latin typeface="Century" pitchFamily="18" charset="0"/>
              </a:rPr>
              <a:t>Gambar 3.6. Row Heading</a:t>
            </a:r>
            <a:endParaRPr lang="id-ID" dirty="0"/>
          </a:p>
        </p:txBody>
      </p:sp>
    </p:spTree>
    <p:custDataLst>
      <p:tags r:id="rId1"/>
    </p:custDataLst>
  </p:cSld>
  <p:clrMapOvr>
    <a:masterClrMapping/>
  </p:clrMapOvr>
  <p:transition spd="slow" advTm="10000">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0.5|0.2|0.2|0.2|0.2"/>
</p:tagLst>
</file>

<file path=ppt/tags/tag2.xml><?xml version="1.0" encoding="utf-8"?>
<p:tagLst xmlns:a="http://schemas.openxmlformats.org/drawingml/2006/main" xmlns:r="http://schemas.openxmlformats.org/officeDocument/2006/relationships" xmlns:p="http://schemas.openxmlformats.org/presentationml/2006/main">
  <p:tag name="TIMING" val="|0|0.2|0.3|0.2|0.2|0.2|0.2"/>
</p:tagLst>
</file>

<file path=ppt/tags/tag3.xml><?xml version="1.0" encoding="utf-8"?>
<p:tagLst xmlns:a="http://schemas.openxmlformats.org/drawingml/2006/main" xmlns:r="http://schemas.openxmlformats.org/officeDocument/2006/relationships" xmlns:p="http://schemas.openxmlformats.org/presentationml/2006/main">
  <p:tag name="TIMING" val="|0|0.1|0.1|0.1"/>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0|0|0|0|0"/>
</p:tagLst>
</file>

<file path=ppt/tags/tag6.xml><?xml version="1.0" encoding="utf-8"?>
<p:tagLst xmlns:a="http://schemas.openxmlformats.org/drawingml/2006/main" xmlns:r="http://schemas.openxmlformats.org/officeDocument/2006/relationships" xmlns:p="http://schemas.openxmlformats.org/presentationml/2006/main">
  <p:tag name="TIMING" val="|0|0"/>
</p:tagLst>
</file>

<file path=ppt/tags/tag7.xml><?xml version="1.0" encoding="utf-8"?>
<p:tagLst xmlns:a="http://schemas.openxmlformats.org/drawingml/2006/main" xmlns:r="http://schemas.openxmlformats.org/officeDocument/2006/relationships" xmlns:p="http://schemas.openxmlformats.org/presentationml/2006/main">
  <p:tag name="TIMING" val="|0|0|0|0"/>
</p:tagLst>
</file>

<file path=ppt/tags/tag8.xml><?xml version="1.0" encoding="utf-8"?>
<p:tagLst xmlns:a="http://schemas.openxmlformats.org/drawingml/2006/main" xmlns:r="http://schemas.openxmlformats.org/officeDocument/2006/relationships" xmlns:p="http://schemas.openxmlformats.org/presentationml/2006/main">
  <p:tag name="TIMING" val="|0|0.1|0.3|0.3"/>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3119</TotalTime>
  <Words>4422</Words>
  <Application>Microsoft Office PowerPoint</Application>
  <PresentationFormat>On-screen Show (4:3)</PresentationFormat>
  <Paragraphs>496</Paragraphs>
  <Slides>84</Slides>
  <Notes>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Technic</vt:lpstr>
      <vt:lpstr>PROJEK UAS KOMPUtER</vt:lpstr>
      <vt:lpstr> 3.1. Pendahuluan</vt:lpstr>
      <vt:lpstr> Excel 2000 baru dapat dijalankan apabila sistem operasi windows telah kita aktifkan. Langkah-langkah memulai bekerja dengan Excel 2000 sebagai berikut ;     </vt:lpstr>
      <vt:lpstr>Slide 4</vt:lpstr>
      <vt:lpstr>Slide 5</vt:lpstr>
      <vt:lpstr>Slide 6</vt:lpstr>
      <vt:lpstr>Slide 7</vt:lpstr>
      <vt:lpstr>Slide 8</vt:lpstr>
      <vt:lpstr> ❹   Row Heading (Kepala garis), adalah penunjuk lokasi baris pada lembar kerja yang aktif. Row Heading juga berfungsi sebagai salah satu bagian dari penunjuk sel (akan dibahas setelah ini). Jumlah baris yang disediakan oleh Excel 2000 adalah 65.536 baris. </vt:lpstr>
      <vt:lpstr>  ❺   Column Heading (Kepala kolom), adalah penunjuk lokasi kolom pada lembar kerja yang aktif. Sama halnya dengan Row Heading, Column Heading juga berfungsi sebagai salah satu bagian dari penunjuk sel (akan dibahas setelah ini). Kolom di simbol dengan abjad A–Z dan gabungannya. Setelah kolom Z, kita akan menjumpai kolom AA, AB s/d AZ lalu kolom BA, BB s/d BZ begitu seterus sampai kolom terakhir yaitu IV (berjumlah 256 kolom). Sungguh suatu lembar kerja yang sangat besar, bukan. (65.536 baris dengan 256 kolom)  </vt:lpstr>
      <vt:lpstr>Slide 11</vt:lpstr>
      <vt:lpstr>Slide 12</vt:lpstr>
      <vt:lpstr>3.5. Bekerja Dengan Excel 2000  Dalam Excel 2000 kita akan sering berhubungan dengan kata Sel dan Range. Untuk itu kita jelaskan lagi bahwa SEL adalah perpotongan antara kolom dengan baris. Sedangkan RANGE adalah gabungan dari beberapa sel. Misalnya kumpulan sel A1 sampai dengan C10 disebut sebagai range A1:C10, kita juga bisa menyebutnya dengan range C10:A1.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 UAS KOMPUTER</dc:title>
  <dc:creator>Agustiawan</dc:creator>
  <cp:lastModifiedBy>Agustiawan</cp:lastModifiedBy>
  <cp:revision>337</cp:revision>
  <dcterms:created xsi:type="dcterms:W3CDTF">2011-01-02T14:28:29Z</dcterms:created>
  <dcterms:modified xsi:type="dcterms:W3CDTF">2011-02-08T10:29:25Z</dcterms:modified>
</cp:coreProperties>
</file>